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14"/>
  </p:notesMasterIdLst>
  <p:sldIdLst>
    <p:sldId id="256" r:id="rId3"/>
    <p:sldId id="267" r:id="rId4"/>
    <p:sldId id="258" r:id="rId5"/>
    <p:sldId id="259" r:id="rId6"/>
    <p:sldId id="260" r:id="rId7"/>
    <p:sldId id="268" r:id="rId8"/>
    <p:sldId id="262" r:id="rId9"/>
    <p:sldId id="263" r:id="rId10"/>
    <p:sldId id="269" r:id="rId11"/>
    <p:sldId id="265" r:id="rId12"/>
    <p:sldId id="266" r:id="rId13"/>
  </p:sldIdLst>
  <p:sldSz cx="12192000" cy="6858000"/>
  <p:notesSz cx="7010400" cy="9296400"/>
  <p:embeddedFontLst>
    <p:embeddedFont>
      <p:font typeface="Calibri" panose="020F0502020204030204" pitchFamily="34" charset="0"/>
      <p:regular r:id="rId15"/>
      <p:bold r:id="rId16"/>
      <p:italic r:id="rId17"/>
      <p:boldItalic r:id="rId18"/>
    </p:embeddedFont>
    <p:embeddedFont>
      <p:font typeface="Helvetica Neue" panose="02000503000000020004" pitchFamily="2" charset="0"/>
      <p:regular r:id="rId19"/>
      <p:bold r:id="rId20"/>
      <p:italic r:id="rId21"/>
      <p:boldItalic r:id="rId22"/>
    </p:embeddedFont>
    <p:embeddedFont>
      <p:font typeface="Open Sans" panose="020B0606030504020204" pitchFamily="34" charset="0"/>
      <p:regular r:id="rId23"/>
      <p:bold r:id="rId24"/>
      <p:italic r:id="rId25"/>
      <p:boldItalic r:id="rId26"/>
    </p:embeddedFont>
    <p:embeddedFont>
      <p:font typeface="Verdana" panose="020B060403050404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iy2q6Ke28EJzuDyx2WC+UwRoomS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58"/>
    <p:restoredTop sz="94719"/>
  </p:normalViewPr>
  <p:slideViewPr>
    <p:cSldViewPr snapToGrid="0">
      <p:cViewPr varScale="1">
        <p:scale>
          <a:sx n="142" d="100"/>
          <a:sy n="142" d="100"/>
        </p:scale>
        <p:origin x="200" y="31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00" d="100"/>
          <a:sy n="100" d="100"/>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font" Target="fonts/font7.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32" Type="http://customschemas.google.com/relationships/presentationmetadata" Target="metadata"/><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heme" Target="theme/theme1.xml"/><Relationship Id="rId8" Type="http://schemas.openxmlformats.org/officeDocument/2006/relationships/slide" Target="slides/slide6.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2pPr>
            <a:lvl3pPr marL="1371600" marR="0" lvl="2"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4pPr>
            <a:lvl5pPr marL="2286000" marR="0" lvl="4" indent="-228600" algn="l" rtl="0">
              <a:lnSpc>
                <a:spcPct val="100000"/>
              </a:lnSpc>
              <a:spcBef>
                <a:spcPts val="480"/>
              </a:spcBef>
              <a:spcAft>
                <a:spcPts val="0"/>
              </a:spcAft>
              <a:buClr>
                <a:srgbClr val="000000"/>
              </a:buClr>
              <a:buSzPts val="1400"/>
              <a:buFont typeface="Arial"/>
              <a:buNone/>
              <a:defRPr sz="16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3" name="Google Shape;123;p1: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lvl="0" indent="0" algn="l" rtl="0">
              <a:lnSpc>
                <a:spcPct val="100000"/>
              </a:lnSpc>
              <a:spcBef>
                <a:spcPts val="0"/>
              </a:spcBef>
              <a:spcAft>
                <a:spcPts val="0"/>
              </a:spcAft>
              <a:buSzPts val="1400"/>
              <a:buNone/>
            </a:pPr>
            <a:endParaRPr/>
          </a:p>
        </p:txBody>
      </p:sp>
      <p:sp>
        <p:nvSpPr>
          <p:cNvPr id="124" name="Google Shape;124;p1: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889bbe93ce_0_35: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889bbe93ce_0_35: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dirty="0"/>
              <a:t>Section 508 of the Rehabilitation Act of 1973 is a federal Law that states Information Technology. </a:t>
            </a:r>
            <a:r>
              <a:rPr lang="en-US" b="1" dirty="0">
                <a:solidFill>
                  <a:schemeClr val="dk1"/>
                </a:solidFill>
              </a:rPr>
              <a:t> In 1998, Congress amended the 1973 Rehabilitation Act to include Information Communication Technology to include people with disabilities.  The amended law strengthened Section 508, by establishing accessibility standards and requiring agencies to make their information and communication technology (ICT) accessible to people with disabilities by ensuring that the ICT meets the standards. This includes things like software as a service, web-sites, systems, hardware, keyboards, </a:t>
            </a:r>
            <a:r>
              <a:rPr lang="en-US" b="1" dirty="0" err="1">
                <a:solidFill>
                  <a:schemeClr val="dk1"/>
                </a:solidFill>
              </a:rPr>
              <a:t>kios</a:t>
            </a:r>
            <a:r>
              <a:rPr lang="en-US" b="1" dirty="0">
                <a:solidFill>
                  <a:schemeClr val="dk1"/>
                </a:solidFill>
              </a:rPr>
              <a:t> and one of my favorites is electronic documents. </a:t>
            </a:r>
            <a:r>
              <a:rPr lang="en-US" b="1" dirty="0"/>
              <a:t>It applies to all Federal agencies when they develop, procure, maintain or use information communication technology (ICT). </a:t>
            </a:r>
            <a:endParaRPr b="1" dirty="0"/>
          </a:p>
          <a:p>
            <a:pPr marL="0" lvl="0" indent="0" algn="l" rtl="0">
              <a:spcBef>
                <a:spcPts val="480"/>
              </a:spcBef>
              <a:spcAft>
                <a:spcPts val="0"/>
              </a:spcAft>
              <a:buNone/>
            </a:pPr>
            <a:endParaRPr b="1" dirty="0"/>
          </a:p>
          <a:p>
            <a:pPr marL="0" lvl="0" indent="0" algn="l" rtl="0">
              <a:spcBef>
                <a:spcPts val="480"/>
              </a:spcBef>
              <a:spcAft>
                <a:spcPts val="0"/>
              </a:spcAft>
              <a:buNone/>
            </a:pPr>
            <a:r>
              <a:rPr lang="en-US" b="1" dirty="0"/>
              <a:t>In 2017 the 508 Standards were revised, like Chapters 1 and 2 (Appendix A), along with Chapters 3 through 7 (Appendix C), contain scoping and technical requirements for information and communication technology (ICT) to ensure accessibility and usability by individuals with disabilities. Compliance with these standards is mandatory for Federal agencies subject to Section 508 of the Rehabilitation Act of 1973, as amended (29 U.S.C. 794d).</a:t>
            </a:r>
            <a:endParaRPr b="1" dirty="0"/>
          </a:p>
          <a:p>
            <a:pPr marL="0" lvl="0" indent="0" algn="l" rtl="0">
              <a:spcBef>
                <a:spcPts val="480"/>
              </a:spcBef>
              <a:spcAft>
                <a:spcPts val="0"/>
              </a:spcAft>
              <a:buNone/>
            </a:pPr>
            <a:endParaRPr b="1" dirty="0"/>
          </a:p>
          <a:p>
            <a:pPr marL="0" lvl="0" indent="0" algn="l" rtl="0">
              <a:spcBef>
                <a:spcPts val="480"/>
              </a:spcBef>
              <a:spcAft>
                <a:spcPts val="0"/>
              </a:spcAft>
              <a:buNone/>
            </a:pPr>
            <a:r>
              <a:rPr lang="en-US" b="1" dirty="0"/>
              <a:t>Why do you think electronic documents is my favorite to mention when it comes to contracting?  </a:t>
            </a:r>
            <a:endParaRPr b="1" dirty="0"/>
          </a:p>
          <a:p>
            <a:pPr marL="0" lvl="0" indent="0" algn="l" rtl="0">
              <a:spcBef>
                <a:spcPts val="480"/>
              </a:spcBef>
              <a:spcAft>
                <a:spcPts val="0"/>
              </a:spcAft>
              <a:buNone/>
            </a:pPr>
            <a:endParaRPr b="1" dirty="0"/>
          </a:p>
          <a:p>
            <a:pPr marL="0" lvl="0" indent="0" algn="l" rtl="0">
              <a:spcBef>
                <a:spcPts val="480"/>
              </a:spcBef>
              <a:spcAft>
                <a:spcPts val="0"/>
              </a:spcAft>
              <a:buNone/>
            </a:pPr>
            <a:r>
              <a:rPr lang="en-US" dirty="0"/>
              <a:t>Next slide</a:t>
            </a:r>
            <a:endParaRPr dirty="0"/>
          </a:p>
          <a:p>
            <a:pPr marL="0" lvl="0" indent="0" algn="l" rtl="0">
              <a:spcBef>
                <a:spcPts val="480"/>
              </a:spcBef>
              <a:spcAft>
                <a:spcPts val="0"/>
              </a:spcAft>
              <a:buNone/>
            </a:pPr>
            <a:endParaRPr dirty="0"/>
          </a:p>
          <a:p>
            <a:pPr marL="0" lvl="0" indent="0" algn="l" rtl="0">
              <a:spcBef>
                <a:spcPts val="48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889bbe93ce_0_42: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889bbe93ce_0_42: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a:t>Why does Accessibility Matter? - It is all of our responsibility to ensure 508 requirements make it into our requirements for Information Communication Technology (ICT).  </a:t>
            </a:r>
            <a:r>
              <a:rPr lang="en-US">
                <a:solidFill>
                  <a:srgbClr val="222222"/>
                </a:solidFill>
                <a:highlight>
                  <a:srgbClr val="FFFFFF"/>
                </a:highlight>
              </a:rPr>
              <a:t>The compliance with Section 508 falls primarily on the ordering level CO/CORs/PM’s. However I want to stress that it is everyone’s responsibility to ensure that any products/services are compliant. The other reasons 508 matters is because it is practical, reduces your workload, saves the government money, and is just the right thing to do to ensure everyone is able to their complete tasks, and are able to get the job done!</a:t>
            </a:r>
            <a:endParaRPr>
              <a:solidFill>
                <a:srgbClr val="222222"/>
              </a:solidFill>
              <a:highlight>
                <a:srgbClr val="FFFFFF"/>
              </a:highlight>
            </a:endParaRPr>
          </a:p>
          <a:p>
            <a:pPr marL="0" lvl="0" indent="0" algn="l" rtl="0">
              <a:spcBef>
                <a:spcPts val="480"/>
              </a:spcBef>
              <a:spcAft>
                <a:spcPts val="0"/>
              </a:spcAft>
              <a:buNone/>
            </a:pPr>
            <a:endParaRPr b="1"/>
          </a:p>
          <a:p>
            <a:pPr marL="0" lvl="0" indent="0" algn="l" rtl="0">
              <a:spcBef>
                <a:spcPts val="480"/>
              </a:spcBef>
              <a:spcAft>
                <a:spcPts val="0"/>
              </a:spcAft>
              <a:buNone/>
            </a:pPr>
            <a:r>
              <a:rPr lang="en-US" sz="1200">
                <a:solidFill>
                  <a:srgbClr val="333333"/>
                </a:solidFill>
                <a:highlight>
                  <a:srgbClr val="FFFFFF"/>
                </a:highlight>
                <a:latin typeface="Verdana"/>
                <a:ea typeface="Verdana"/>
                <a:cs typeface="Verdana"/>
                <a:sym typeface="Verdana"/>
              </a:rPr>
              <a:t>By using the ART Tool you are able to avoid and reduce the following four cost areas:</a:t>
            </a:r>
            <a:endParaRPr sz="1200">
              <a:solidFill>
                <a:srgbClr val="333333"/>
              </a:solidFill>
              <a:highlight>
                <a:srgbClr val="FFFFFF"/>
              </a:highlight>
              <a:latin typeface="Verdana"/>
              <a:ea typeface="Verdana"/>
              <a:cs typeface="Verdana"/>
              <a:sym typeface="Verdana"/>
            </a:endParaRPr>
          </a:p>
          <a:p>
            <a:pPr marL="0" lvl="0" indent="0" algn="l" rtl="0">
              <a:spcBef>
                <a:spcPts val="480"/>
              </a:spcBef>
              <a:spcAft>
                <a:spcPts val="0"/>
              </a:spcAft>
              <a:buNone/>
            </a:pPr>
            <a:endParaRPr sz="1200">
              <a:solidFill>
                <a:srgbClr val="333333"/>
              </a:solidFill>
              <a:highlight>
                <a:srgbClr val="FFFFFF"/>
              </a:highlight>
              <a:latin typeface="Verdana"/>
              <a:ea typeface="Verdana"/>
              <a:cs typeface="Verdana"/>
              <a:sym typeface="Verdana"/>
            </a:endParaRPr>
          </a:p>
          <a:p>
            <a:pPr marL="469900" lvl="0" indent="-317500" algn="l" rtl="0">
              <a:spcBef>
                <a:spcPts val="480"/>
              </a:spcBef>
              <a:spcAft>
                <a:spcPts val="0"/>
              </a:spcAft>
              <a:buClr>
                <a:srgbClr val="333333"/>
              </a:buClr>
              <a:buSzPts val="1200"/>
              <a:buFont typeface="Verdana"/>
              <a:buAutoNum type="arabicPeriod"/>
            </a:pPr>
            <a:r>
              <a:rPr lang="en-US" sz="1200">
                <a:solidFill>
                  <a:srgbClr val="333333"/>
                </a:solidFill>
                <a:highlight>
                  <a:srgbClr val="FFFFFF"/>
                </a:highlight>
                <a:latin typeface="Verdana"/>
                <a:ea typeface="Verdana"/>
                <a:cs typeface="Verdana"/>
                <a:sym typeface="Verdana"/>
              </a:rPr>
              <a:t>Remediation: 508 should be considered from the get-go, because if it’s not, remediation is then required. And unfortunately, it also increases the agency’s cost by up to 50% more than </a:t>
            </a:r>
            <a:r>
              <a:rPr lang="en-US" sz="1200">
                <a:solidFill>
                  <a:srgbClr val="333333"/>
                </a:solidFill>
                <a:highlight>
                  <a:schemeClr val="lt1"/>
                </a:highlight>
                <a:latin typeface="Verdana"/>
                <a:ea typeface="Verdana"/>
                <a:cs typeface="Verdana"/>
                <a:sym typeface="Verdana"/>
              </a:rPr>
              <a:t>the original purchase, </a:t>
            </a:r>
            <a:r>
              <a:rPr lang="en-US" sz="1200">
                <a:solidFill>
                  <a:srgbClr val="333333"/>
                </a:solidFill>
                <a:highlight>
                  <a:srgbClr val="FFFFFF"/>
                </a:highlight>
                <a:latin typeface="Verdana"/>
                <a:ea typeface="Verdana"/>
                <a:cs typeface="Verdana"/>
                <a:sym typeface="Verdana"/>
              </a:rPr>
              <a:t>in order to course correct mid-project. This leads to my next point.</a:t>
            </a:r>
            <a:endParaRPr sz="1200">
              <a:solidFill>
                <a:srgbClr val="333333"/>
              </a:solidFill>
              <a:highlight>
                <a:srgbClr val="FFFFFF"/>
              </a:highlight>
              <a:latin typeface="Verdana"/>
              <a:ea typeface="Verdana"/>
              <a:cs typeface="Verdana"/>
              <a:sym typeface="Verdana"/>
            </a:endParaRPr>
          </a:p>
          <a:p>
            <a:pPr marL="469900" lvl="0" indent="-317500" algn="l" rtl="0">
              <a:spcBef>
                <a:spcPts val="480"/>
              </a:spcBef>
              <a:spcAft>
                <a:spcPts val="0"/>
              </a:spcAft>
              <a:buClr>
                <a:srgbClr val="333333"/>
              </a:buClr>
              <a:buSzPts val="1200"/>
              <a:buFont typeface="Verdana"/>
              <a:buAutoNum type="arabicPeriod"/>
            </a:pPr>
            <a:r>
              <a:rPr lang="en-US" sz="1200">
                <a:solidFill>
                  <a:srgbClr val="333333"/>
                </a:solidFill>
                <a:highlight>
                  <a:srgbClr val="FFFFFF"/>
                </a:highlight>
                <a:latin typeface="Verdana"/>
                <a:ea typeface="Verdana"/>
                <a:cs typeface="Verdana"/>
                <a:sym typeface="Verdana"/>
              </a:rPr>
              <a:t>Modification: When section 508 requirements are included from ART in the beginning the need for Modifications of contract language are reduced.  Saving you from having to spend added time and efforts on this purchase.</a:t>
            </a:r>
            <a:endParaRPr sz="1200">
              <a:solidFill>
                <a:srgbClr val="333333"/>
              </a:solidFill>
              <a:highlight>
                <a:srgbClr val="FFFFFF"/>
              </a:highlight>
              <a:latin typeface="Verdana"/>
              <a:ea typeface="Verdana"/>
              <a:cs typeface="Verdana"/>
              <a:sym typeface="Verdana"/>
            </a:endParaRPr>
          </a:p>
          <a:p>
            <a:pPr marL="469900" lvl="0" indent="-317500" algn="l" rtl="0">
              <a:spcBef>
                <a:spcPts val="480"/>
              </a:spcBef>
              <a:spcAft>
                <a:spcPts val="0"/>
              </a:spcAft>
              <a:buClr>
                <a:srgbClr val="333333"/>
              </a:buClr>
              <a:buSzPts val="1200"/>
              <a:buFont typeface="Verdana"/>
              <a:buAutoNum type="arabicPeriod"/>
            </a:pPr>
            <a:r>
              <a:rPr lang="en-US" sz="1200">
                <a:solidFill>
                  <a:srgbClr val="333333"/>
                </a:solidFill>
                <a:highlight>
                  <a:srgbClr val="FFFFFF"/>
                </a:highlight>
                <a:latin typeface="Verdana"/>
                <a:ea typeface="Verdana"/>
                <a:cs typeface="Verdana"/>
                <a:sym typeface="Verdana"/>
              </a:rPr>
              <a:t>Deliverables: Including 508 language from ART ensures that deliverables are accessible and can be used by everyone, this includes federal employees and taxpayers who need to use our ICT that we procure.</a:t>
            </a:r>
            <a:endParaRPr sz="1200">
              <a:solidFill>
                <a:srgbClr val="333333"/>
              </a:solidFill>
              <a:highlight>
                <a:srgbClr val="FFFFFF"/>
              </a:highlight>
              <a:latin typeface="Verdana"/>
              <a:ea typeface="Verdana"/>
              <a:cs typeface="Verdana"/>
              <a:sym typeface="Verdana"/>
            </a:endParaRPr>
          </a:p>
          <a:p>
            <a:pPr marL="469900" lvl="0" indent="-317500" algn="l" rtl="0">
              <a:spcBef>
                <a:spcPts val="480"/>
              </a:spcBef>
              <a:spcAft>
                <a:spcPts val="0"/>
              </a:spcAft>
              <a:buClr>
                <a:srgbClr val="333333"/>
              </a:buClr>
              <a:buSzPts val="1200"/>
              <a:buFont typeface="Verdana"/>
              <a:buAutoNum type="arabicPeriod"/>
            </a:pPr>
            <a:r>
              <a:rPr lang="en-US" sz="1200">
                <a:solidFill>
                  <a:srgbClr val="333333"/>
                </a:solidFill>
                <a:highlight>
                  <a:srgbClr val="FFFFFF"/>
                </a:highlight>
                <a:latin typeface="Verdana"/>
                <a:ea typeface="Verdana"/>
                <a:cs typeface="Verdana"/>
                <a:sym typeface="Verdana"/>
              </a:rPr>
              <a:t>Including Section 508 language provided by ART will ensure we reduce the amount of lawsuits the government receives, which also saves us money.</a:t>
            </a:r>
            <a:endParaRPr sz="1200">
              <a:solidFill>
                <a:srgbClr val="333333"/>
              </a:solidFill>
              <a:highlight>
                <a:srgbClr val="FFFFFF"/>
              </a:highlight>
              <a:latin typeface="Verdana"/>
              <a:ea typeface="Verdana"/>
              <a:cs typeface="Verdana"/>
              <a:sym typeface="Verdana"/>
            </a:endParaRPr>
          </a:p>
          <a:p>
            <a:pPr marL="469900" lvl="0" indent="0" algn="l" rtl="0">
              <a:spcBef>
                <a:spcPts val="480"/>
              </a:spcBef>
              <a:spcAft>
                <a:spcPts val="0"/>
              </a:spcAft>
              <a:buNone/>
            </a:pPr>
            <a:endParaRPr sz="1200">
              <a:solidFill>
                <a:srgbClr val="333333"/>
              </a:solidFill>
              <a:highlight>
                <a:srgbClr val="FFFFFF"/>
              </a:highlight>
              <a:latin typeface="Verdana"/>
              <a:ea typeface="Verdana"/>
              <a:cs typeface="Verdana"/>
              <a:sym typeface="Verdana"/>
            </a:endParaRPr>
          </a:p>
          <a:p>
            <a:pPr marL="0" lvl="0" indent="0" algn="l" rtl="0">
              <a:spcBef>
                <a:spcPts val="480"/>
              </a:spcBef>
              <a:spcAft>
                <a:spcPts val="0"/>
              </a:spcAft>
              <a:buNone/>
            </a:pPr>
            <a:r>
              <a:rPr lang="en-US"/>
              <a:t>Next Slide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889bbe93ce_0_55: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889bbe93ce_0_55: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sz="1200" b="1">
                <a:solidFill>
                  <a:srgbClr val="003C71"/>
                </a:solidFill>
              </a:rPr>
              <a:t>Your main role is to use the ART Tool:</a:t>
            </a:r>
            <a:endParaRPr sz="1200" b="1">
              <a:solidFill>
                <a:srgbClr val="003C71"/>
              </a:solidFill>
            </a:endParaRPr>
          </a:p>
          <a:p>
            <a:pPr marL="0" lvl="0" indent="0" algn="l" rtl="0">
              <a:spcBef>
                <a:spcPts val="480"/>
              </a:spcBef>
              <a:spcAft>
                <a:spcPts val="0"/>
              </a:spcAft>
              <a:buNone/>
            </a:pPr>
            <a:endParaRPr sz="1200" b="1">
              <a:solidFill>
                <a:srgbClr val="003C71"/>
              </a:solidFill>
            </a:endParaRPr>
          </a:p>
          <a:p>
            <a:pPr marL="469900" lvl="0" indent="-241300" algn="l" rtl="0">
              <a:spcBef>
                <a:spcPts val="480"/>
              </a:spcBef>
              <a:spcAft>
                <a:spcPts val="0"/>
              </a:spcAft>
              <a:buClr>
                <a:srgbClr val="0579BD"/>
              </a:buClr>
              <a:buSzPts val="1200"/>
              <a:buNone/>
            </a:pPr>
            <a:r>
              <a:rPr lang="en-US" sz="1200" b="1">
                <a:solidFill>
                  <a:srgbClr val="003C71"/>
                </a:solidFill>
              </a:rPr>
              <a:t>Ensure Section 508 standards are considered in the acquisition planning documents and procurement requirements for ICT and that deliverables meet accessibility standards</a:t>
            </a:r>
            <a:endParaRPr sz="1200" b="1">
              <a:solidFill>
                <a:srgbClr val="003C71"/>
              </a:solidFill>
            </a:endParaRPr>
          </a:p>
          <a:p>
            <a:pPr marL="927100" lvl="0" indent="0" algn="l" rtl="0">
              <a:spcBef>
                <a:spcPts val="480"/>
              </a:spcBef>
              <a:spcAft>
                <a:spcPts val="0"/>
              </a:spcAft>
              <a:buNone/>
            </a:pPr>
            <a:endParaRPr sz="1200" b="1">
              <a:solidFill>
                <a:srgbClr val="003C71"/>
              </a:solidFill>
            </a:endParaRPr>
          </a:p>
          <a:p>
            <a:pPr marL="469900" lvl="0" indent="-241300" algn="l" rtl="0">
              <a:spcBef>
                <a:spcPts val="480"/>
              </a:spcBef>
              <a:spcAft>
                <a:spcPts val="0"/>
              </a:spcAft>
              <a:buClr>
                <a:srgbClr val="0579BD"/>
              </a:buClr>
              <a:buSzPts val="1200"/>
              <a:buNone/>
            </a:pPr>
            <a:r>
              <a:rPr lang="en-US" sz="1200" b="1">
                <a:solidFill>
                  <a:srgbClr val="003C71"/>
                </a:solidFill>
              </a:rPr>
              <a:t>Include appropriate Section 508 accessibility standards in requirements and acquisition planning documents and agreements</a:t>
            </a:r>
            <a:endParaRPr sz="1200" b="1">
              <a:solidFill>
                <a:srgbClr val="003C71"/>
              </a:solidFill>
            </a:endParaRPr>
          </a:p>
          <a:p>
            <a:pPr marL="0" lvl="0" indent="0" algn="l" rtl="0">
              <a:spcBef>
                <a:spcPts val="480"/>
              </a:spcBef>
              <a:spcAft>
                <a:spcPts val="0"/>
              </a:spcAft>
              <a:buNone/>
            </a:pPr>
            <a:endParaRPr/>
          </a:p>
          <a:p>
            <a:pPr marL="0" lvl="0" indent="0" algn="l" rtl="0">
              <a:spcBef>
                <a:spcPts val="480"/>
              </a:spcBef>
              <a:spcAft>
                <a:spcPts val="0"/>
              </a:spcAft>
              <a:buNone/>
            </a:pPr>
            <a:r>
              <a:rPr lang="en-US"/>
              <a:t>Next Slide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8fc2cd25f3_1_2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8fc2cd25f3_1_25: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Clr>
                <a:schemeClr val="dk1"/>
              </a:buClr>
              <a:buSzPts val="1100"/>
              <a:buFont typeface="Arial"/>
              <a:buNone/>
            </a:pPr>
            <a:r>
              <a:rPr lang="en-US" b="1"/>
              <a:t>SPEAKER</a:t>
            </a:r>
            <a:r>
              <a:rPr lang="en-US"/>
              <a:t>: What is ART?</a:t>
            </a:r>
            <a:endParaRPr/>
          </a:p>
          <a:p>
            <a:pPr marL="0" lvl="0" indent="0" algn="l" rtl="0">
              <a:spcBef>
                <a:spcPts val="480"/>
              </a:spcBef>
              <a:spcAft>
                <a:spcPts val="0"/>
              </a:spcAft>
              <a:buClr>
                <a:schemeClr val="dk1"/>
              </a:buClr>
              <a:buSzPts val="1100"/>
              <a:buFont typeface="Arial"/>
              <a:buNone/>
            </a:pPr>
            <a:endParaRPr/>
          </a:p>
          <a:p>
            <a:pPr marL="0" lvl="0" indent="0" algn="l" rtl="0">
              <a:lnSpc>
                <a:spcPct val="115000"/>
              </a:lnSpc>
              <a:spcBef>
                <a:spcPts val="480"/>
              </a:spcBef>
              <a:spcAft>
                <a:spcPts val="0"/>
              </a:spcAft>
              <a:buClr>
                <a:schemeClr val="dk1"/>
              </a:buClr>
              <a:buSzPts val="1100"/>
              <a:buFont typeface="Arial"/>
              <a:buNone/>
            </a:pPr>
            <a:r>
              <a:rPr lang="en-US" sz="1000">
                <a:latin typeface="Verdana"/>
                <a:ea typeface="Verdana"/>
                <a:cs typeface="Verdana"/>
                <a:sym typeface="Verdana"/>
              </a:rPr>
              <a:t>The acronym stands for Accessibility Requirements Tool. </a:t>
            </a:r>
            <a:r>
              <a:rPr lang="en-US"/>
              <a:t>ART is a multifaceted, step-by-step tool that offers interactive</a:t>
            </a:r>
            <a:r>
              <a:rPr lang="en-US" sz="1000">
                <a:latin typeface="Verdana"/>
                <a:ea typeface="Verdana"/>
                <a:cs typeface="Verdana"/>
                <a:sym typeface="Verdana"/>
              </a:rPr>
              <a:t>, </a:t>
            </a:r>
            <a:r>
              <a:rPr lang="en-US"/>
              <a:t>step-by-step guidance on how to determine applicable accessibility requirements</a:t>
            </a:r>
            <a:r>
              <a:rPr lang="en-US" sz="1000">
                <a:latin typeface="Verdana"/>
                <a:ea typeface="Verdana"/>
                <a:cs typeface="Verdana"/>
                <a:sym typeface="Verdana"/>
              </a:rPr>
              <a:t> to then incorporate in your procurement documents, and be used for all in-house IT development. </a:t>
            </a:r>
            <a:endParaRPr/>
          </a:p>
          <a:p>
            <a:pPr marL="0" lvl="0" indent="0" algn="l" rtl="0">
              <a:lnSpc>
                <a:spcPct val="115000"/>
              </a:lnSpc>
              <a:spcBef>
                <a:spcPts val="480"/>
              </a:spcBef>
              <a:spcAft>
                <a:spcPts val="0"/>
              </a:spcAft>
              <a:buClr>
                <a:schemeClr val="dk1"/>
              </a:buClr>
              <a:buSzPts val="1100"/>
              <a:buFont typeface="Arial"/>
              <a:buNone/>
            </a:pPr>
            <a:r>
              <a:rPr lang="en-US" sz="1000">
                <a:latin typeface="Verdana"/>
                <a:ea typeface="Verdana"/>
                <a:cs typeface="Verdana"/>
                <a:sym typeface="Verdana"/>
              </a:rPr>
              <a:t> </a:t>
            </a:r>
            <a:endParaRPr sz="1000">
              <a:latin typeface="Verdana"/>
              <a:ea typeface="Verdana"/>
              <a:cs typeface="Verdana"/>
              <a:sym typeface="Verdana"/>
            </a:endParaRPr>
          </a:p>
          <a:p>
            <a:pPr marL="0" lvl="0" indent="0" algn="l" rtl="0">
              <a:lnSpc>
                <a:spcPct val="115000"/>
              </a:lnSpc>
              <a:spcBef>
                <a:spcPts val="480"/>
              </a:spcBef>
              <a:spcAft>
                <a:spcPts val="0"/>
              </a:spcAft>
              <a:buClr>
                <a:schemeClr val="dk1"/>
              </a:buClr>
              <a:buSzPts val="1100"/>
              <a:buFont typeface="Arial"/>
              <a:buNone/>
            </a:pPr>
            <a:endParaRPr sz="1000">
              <a:latin typeface="Verdana"/>
              <a:ea typeface="Verdana"/>
              <a:cs typeface="Verdana"/>
              <a:sym typeface="Verdana"/>
            </a:endParaRPr>
          </a:p>
          <a:p>
            <a:pPr marL="0" lvl="0" indent="0" algn="l" rtl="0">
              <a:lnSpc>
                <a:spcPct val="115000"/>
              </a:lnSpc>
              <a:spcBef>
                <a:spcPts val="480"/>
              </a:spcBef>
              <a:spcAft>
                <a:spcPts val="0"/>
              </a:spcAft>
              <a:buClr>
                <a:schemeClr val="dk1"/>
              </a:buClr>
              <a:buSzPts val="1100"/>
              <a:buFont typeface="Arial"/>
              <a:buNone/>
            </a:pPr>
            <a:r>
              <a:rPr lang="en-US" b="1">
                <a:latin typeface="Verdana"/>
                <a:ea typeface="Verdana"/>
                <a:cs typeface="Verdana"/>
                <a:sym typeface="Verdana"/>
              </a:rPr>
              <a:t>A few of the goals for this tool when it was developed were to </a:t>
            </a:r>
            <a:endParaRPr b="1">
              <a:latin typeface="Verdana"/>
              <a:ea typeface="Verdana"/>
              <a:cs typeface="Verdana"/>
              <a:sym typeface="Verdana"/>
            </a:endParaRPr>
          </a:p>
          <a:p>
            <a:pPr marL="469900" lvl="0" indent="-304800" algn="l" rtl="0">
              <a:lnSpc>
                <a:spcPct val="115000"/>
              </a:lnSpc>
              <a:spcBef>
                <a:spcPts val="1000"/>
              </a:spcBef>
              <a:spcAft>
                <a:spcPts val="0"/>
              </a:spcAft>
              <a:buClr>
                <a:schemeClr val="dk1"/>
              </a:buClr>
              <a:buSzPts val="1000"/>
              <a:buFont typeface="Verdana"/>
              <a:buChar char="●"/>
            </a:pPr>
            <a:r>
              <a:rPr lang="en-US" sz="1000">
                <a:latin typeface="Verdana"/>
                <a:ea typeface="Verdana"/>
                <a:cs typeface="Verdana"/>
                <a:sym typeface="Verdana"/>
              </a:rPr>
              <a:t>Assist with ensuring information communication technology (ICT) purchases are accessible from the start by providing an easy step by step tool to develop  Section 508 requirements</a:t>
            </a:r>
            <a:endParaRPr sz="1000">
              <a:latin typeface="Verdana"/>
              <a:ea typeface="Verdana"/>
              <a:cs typeface="Verdana"/>
              <a:sym typeface="Verdana"/>
            </a:endParaRPr>
          </a:p>
          <a:p>
            <a:pPr marL="469900" lvl="0" indent="-304800" algn="l" rtl="0">
              <a:lnSpc>
                <a:spcPct val="115000"/>
              </a:lnSpc>
              <a:spcBef>
                <a:spcPts val="480"/>
              </a:spcBef>
              <a:spcAft>
                <a:spcPts val="0"/>
              </a:spcAft>
              <a:buClr>
                <a:schemeClr val="dk1"/>
              </a:buClr>
              <a:buSzPts val="1000"/>
              <a:buFont typeface="Verdana"/>
              <a:buChar char="●"/>
            </a:pPr>
            <a:r>
              <a:rPr lang="en-US" sz="1000">
                <a:latin typeface="Verdana"/>
                <a:ea typeface="Verdana"/>
                <a:cs typeface="Verdana"/>
                <a:sym typeface="Verdana"/>
              </a:rPr>
              <a:t>This tool also provides the necessary technical criteria in an exportable report format  word docx</a:t>
            </a:r>
            <a:endParaRPr sz="1000">
              <a:latin typeface="Verdana"/>
              <a:ea typeface="Verdana"/>
              <a:cs typeface="Verdana"/>
              <a:sym typeface="Verdana"/>
            </a:endParaRPr>
          </a:p>
          <a:p>
            <a:pPr marL="469900" lvl="0" indent="-304800" algn="l" rtl="0">
              <a:lnSpc>
                <a:spcPct val="115000"/>
              </a:lnSpc>
              <a:spcBef>
                <a:spcPts val="480"/>
              </a:spcBef>
              <a:spcAft>
                <a:spcPts val="0"/>
              </a:spcAft>
              <a:buClr>
                <a:schemeClr val="dk1"/>
              </a:buClr>
              <a:buSzPts val="1000"/>
              <a:buFont typeface="Verdana"/>
              <a:buChar char="●"/>
            </a:pPr>
            <a:r>
              <a:rPr lang="en-US"/>
              <a:t>The ability to save progress mid-review, and continue the review later by uploading the saved, </a:t>
            </a:r>
            <a:r>
              <a:rPr lang="en-US" sz="1000">
                <a:latin typeface="Verdana"/>
                <a:ea typeface="Verdana"/>
                <a:cs typeface="Verdana"/>
                <a:sym typeface="Verdana"/>
              </a:rPr>
              <a:t>json file that allows you to return to the tool where you left off</a:t>
            </a:r>
            <a:endParaRPr sz="1000">
              <a:latin typeface="Verdana"/>
              <a:ea typeface="Verdana"/>
              <a:cs typeface="Verdana"/>
              <a:sym typeface="Verdana"/>
            </a:endParaRPr>
          </a:p>
          <a:p>
            <a:pPr marL="0" lvl="0" indent="0" algn="l" rtl="0">
              <a:lnSpc>
                <a:spcPct val="115000"/>
              </a:lnSpc>
              <a:spcBef>
                <a:spcPts val="480"/>
              </a:spcBef>
              <a:spcAft>
                <a:spcPts val="0"/>
              </a:spcAft>
              <a:buClr>
                <a:schemeClr val="dk1"/>
              </a:buClr>
              <a:buSzPts val="1100"/>
              <a:buFont typeface="Arial"/>
              <a:buNone/>
            </a:pPr>
            <a:endParaRPr sz="1000">
              <a:latin typeface="Verdana"/>
              <a:ea typeface="Verdana"/>
              <a:cs typeface="Verdana"/>
              <a:sym typeface="Verdana"/>
            </a:endParaRPr>
          </a:p>
          <a:p>
            <a:pPr marL="0" lvl="0" indent="0" algn="l" rtl="0">
              <a:lnSpc>
                <a:spcPct val="115000"/>
              </a:lnSpc>
              <a:spcBef>
                <a:spcPts val="480"/>
              </a:spcBef>
              <a:spcAft>
                <a:spcPts val="0"/>
              </a:spcAft>
              <a:buClr>
                <a:schemeClr val="dk1"/>
              </a:buClr>
              <a:buSzPts val="1100"/>
              <a:buFont typeface="Arial"/>
              <a:buNone/>
            </a:pPr>
            <a:r>
              <a:rPr lang="en-US" sz="1000" b="1">
                <a:latin typeface="Verdana"/>
                <a:ea typeface="Verdana"/>
                <a:cs typeface="Verdana"/>
                <a:sym typeface="Verdana"/>
              </a:rPr>
              <a:t>ART’s Role in the acquisition process</a:t>
            </a:r>
            <a:endParaRPr sz="1000" b="1">
              <a:latin typeface="Verdana"/>
              <a:ea typeface="Verdana"/>
              <a:cs typeface="Verdana"/>
              <a:sym typeface="Verdana"/>
            </a:endParaRPr>
          </a:p>
          <a:p>
            <a:pPr marL="0" lvl="0" indent="0" algn="l" rtl="0">
              <a:lnSpc>
                <a:spcPct val="115000"/>
              </a:lnSpc>
              <a:spcBef>
                <a:spcPts val="480"/>
              </a:spcBef>
              <a:spcAft>
                <a:spcPts val="0"/>
              </a:spcAft>
              <a:buClr>
                <a:schemeClr val="dk1"/>
              </a:buClr>
              <a:buSzPts val="1100"/>
              <a:buFont typeface="Arial"/>
              <a:buNone/>
            </a:pPr>
            <a:endParaRPr sz="1000" b="1">
              <a:latin typeface="Verdana"/>
              <a:ea typeface="Verdana"/>
              <a:cs typeface="Verdana"/>
              <a:sym typeface="Verdana"/>
            </a:endParaRPr>
          </a:p>
          <a:p>
            <a:pPr marL="469900" lvl="0" indent="-241300" algn="l" rtl="0">
              <a:lnSpc>
                <a:spcPct val="115000"/>
              </a:lnSpc>
              <a:spcBef>
                <a:spcPts val="480"/>
              </a:spcBef>
              <a:spcAft>
                <a:spcPts val="0"/>
              </a:spcAft>
              <a:buClr>
                <a:schemeClr val="dk1"/>
              </a:buClr>
              <a:buSzPts val="1000"/>
              <a:buFont typeface="Verdana"/>
              <a:buNone/>
            </a:pPr>
            <a:r>
              <a:rPr lang="en-US" sz="1000">
                <a:latin typeface="Verdana"/>
                <a:ea typeface="Verdana"/>
                <a:cs typeface="Verdana"/>
                <a:sym typeface="Verdana"/>
              </a:rPr>
              <a:t>Provide accurate section 508 requirements for the user to be included in their solicitation</a:t>
            </a:r>
            <a:endParaRPr sz="1000">
              <a:latin typeface="Verdana"/>
              <a:ea typeface="Verdana"/>
              <a:cs typeface="Verdana"/>
              <a:sym typeface="Verdana"/>
            </a:endParaRPr>
          </a:p>
          <a:p>
            <a:pPr marL="469900" lvl="0" indent="-241300" algn="l" rtl="0">
              <a:lnSpc>
                <a:spcPct val="115000"/>
              </a:lnSpc>
              <a:spcBef>
                <a:spcPts val="480"/>
              </a:spcBef>
              <a:spcAft>
                <a:spcPts val="0"/>
              </a:spcAft>
              <a:buClr>
                <a:schemeClr val="dk1"/>
              </a:buClr>
              <a:buSzPts val="1000"/>
              <a:buFont typeface="Verdana"/>
              <a:buNone/>
            </a:pPr>
            <a:r>
              <a:rPr lang="en-US" sz="1000">
                <a:latin typeface="Verdana"/>
                <a:ea typeface="Verdana"/>
                <a:cs typeface="Verdana"/>
                <a:sym typeface="Verdana"/>
              </a:rPr>
              <a:t>Reduce remediation, modification and lawsuits</a:t>
            </a:r>
            <a:endParaRPr sz="1000">
              <a:latin typeface="Verdana"/>
              <a:ea typeface="Verdana"/>
              <a:cs typeface="Verdana"/>
              <a:sym typeface="Verdana"/>
            </a:endParaRPr>
          </a:p>
          <a:p>
            <a:pPr marL="469900" lvl="0" indent="-241300" algn="l" rtl="0">
              <a:lnSpc>
                <a:spcPct val="115000"/>
              </a:lnSpc>
              <a:spcBef>
                <a:spcPts val="480"/>
              </a:spcBef>
              <a:spcAft>
                <a:spcPts val="0"/>
              </a:spcAft>
              <a:buClr>
                <a:schemeClr val="dk1"/>
              </a:buClr>
              <a:buSzPts val="1000"/>
              <a:buFont typeface="Verdana"/>
              <a:buNone/>
            </a:pPr>
            <a:r>
              <a:rPr lang="en-US" sz="1000">
                <a:latin typeface="Verdana"/>
                <a:ea typeface="Verdana"/>
                <a:cs typeface="Verdana"/>
                <a:sym typeface="Verdana"/>
              </a:rPr>
              <a:t>Provide a standardized option for agencies to ensure everyone is generated the section 508 requirements</a:t>
            </a:r>
            <a:endParaRPr sz="1000">
              <a:latin typeface="Verdana"/>
              <a:ea typeface="Verdana"/>
              <a:cs typeface="Verdana"/>
              <a:sym typeface="Verdana"/>
            </a:endParaRPr>
          </a:p>
          <a:p>
            <a:pPr marL="0" lvl="0" indent="0" algn="l" rtl="0">
              <a:lnSpc>
                <a:spcPct val="115000"/>
              </a:lnSpc>
              <a:spcBef>
                <a:spcPts val="480"/>
              </a:spcBef>
              <a:spcAft>
                <a:spcPts val="0"/>
              </a:spcAft>
              <a:buClr>
                <a:schemeClr val="dk1"/>
              </a:buClr>
              <a:buSzPts val="1100"/>
              <a:buFont typeface="Arial"/>
              <a:buNone/>
            </a:pPr>
            <a:endParaRPr sz="1000">
              <a:latin typeface="Verdana"/>
              <a:ea typeface="Verdana"/>
              <a:cs typeface="Verdana"/>
              <a:sym typeface="Verdana"/>
            </a:endParaRPr>
          </a:p>
          <a:p>
            <a:pPr marL="0" lvl="0" indent="0" algn="l" rtl="0">
              <a:lnSpc>
                <a:spcPct val="115000"/>
              </a:lnSpc>
              <a:spcBef>
                <a:spcPts val="480"/>
              </a:spcBef>
              <a:spcAft>
                <a:spcPts val="0"/>
              </a:spcAft>
              <a:buClr>
                <a:schemeClr val="dk1"/>
              </a:buClr>
              <a:buSzPts val="1100"/>
              <a:buFont typeface="Arial"/>
              <a:buNone/>
            </a:pPr>
            <a:r>
              <a:rPr lang="en-US" sz="1000">
                <a:latin typeface="Verdana"/>
                <a:ea typeface="Verdana"/>
                <a:cs typeface="Verdana"/>
                <a:sym typeface="Verdana"/>
              </a:rPr>
              <a:t>Next slide - Bri I will turn it over to you</a:t>
            </a:r>
            <a:endParaRPr sz="1000">
              <a:latin typeface="Verdana"/>
              <a:ea typeface="Verdana"/>
              <a:cs typeface="Verdana"/>
              <a:sym typeface="Verdana"/>
            </a:endParaRPr>
          </a:p>
          <a:p>
            <a:pPr marL="0" lvl="0" indent="0" algn="l" rtl="0">
              <a:spcBef>
                <a:spcPts val="480"/>
              </a:spcBef>
              <a:spcAft>
                <a:spcPts val="0"/>
              </a:spcAft>
              <a:buNone/>
            </a:pPr>
            <a:endParaRPr/>
          </a:p>
        </p:txBody>
      </p:sp>
      <p:sp>
        <p:nvSpPr>
          <p:cNvPr id="186" name="Google Shape;186;g28fc2cd25f3_1_25: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889bbe93ce_0_74: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889bbe93ce_0_74: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a:t>SPEAKER: </a:t>
            </a:r>
            <a:r>
              <a:rPr lang="en-US">
                <a:solidFill>
                  <a:schemeClr val="dk1"/>
                </a:solidFill>
              </a:rPr>
              <a:t>Some of the enhancements include…</a:t>
            </a:r>
            <a:endParaRPr b="1"/>
          </a:p>
          <a:p>
            <a:pPr marL="0" lvl="0" indent="0" algn="l" rtl="0">
              <a:spcBef>
                <a:spcPts val="480"/>
              </a:spcBef>
              <a:spcAft>
                <a:spcPts val="0"/>
              </a:spcAft>
              <a:buNone/>
            </a:pPr>
            <a:endParaRPr/>
          </a:p>
          <a:p>
            <a:pPr marL="0" lvl="0" indent="0" algn="l" rtl="0">
              <a:spcBef>
                <a:spcPts val="480"/>
              </a:spcBef>
              <a:spcAft>
                <a:spcPts val="0"/>
              </a:spcAft>
              <a:buClr>
                <a:srgbClr val="000000"/>
              </a:buClr>
              <a:buSzPts val="1100"/>
              <a:buFont typeface="Arial"/>
              <a:buNone/>
            </a:pPr>
            <a:r>
              <a:rPr lang="en-US"/>
              <a:t>Next Slide</a:t>
            </a:r>
            <a:endParaRPr/>
          </a:p>
          <a:p>
            <a:pPr marL="0" lvl="0" indent="0" algn="l" rtl="0">
              <a:spcBef>
                <a:spcPts val="48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889bbe93ce_0_80: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889bbe93ce_0_80: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r>
              <a:rPr lang="en-US" b="1"/>
              <a:t>SPEAKER:</a:t>
            </a:r>
            <a:endParaRPr b="1"/>
          </a:p>
          <a:p>
            <a:pPr marL="0" lvl="0" indent="0" algn="l" rtl="0">
              <a:spcBef>
                <a:spcPts val="480"/>
              </a:spcBef>
              <a:spcAft>
                <a:spcPts val="0"/>
              </a:spcAft>
              <a:buNone/>
            </a:pPr>
            <a:endParaRPr b="1"/>
          </a:p>
          <a:p>
            <a:pPr marL="0" lvl="0" indent="0" algn="l" rtl="0">
              <a:spcBef>
                <a:spcPts val="480"/>
              </a:spcBef>
              <a:spcAft>
                <a:spcPts val="0"/>
              </a:spcAft>
              <a:buNone/>
            </a:pPr>
            <a:r>
              <a:rPr lang="en-US"/>
              <a:t>ART will first ask about any potential exceptions, and if none apply, it will walk you through the criteria for each item in your procurement, and produce a report of the applicable standards and exceptions that apply to your procurement.</a:t>
            </a:r>
            <a:endParaRPr/>
          </a:p>
          <a:p>
            <a:pPr marL="0" lvl="0" indent="0" algn="l" rtl="0">
              <a:spcBef>
                <a:spcPts val="480"/>
              </a:spcBef>
              <a:spcAft>
                <a:spcPts val="0"/>
              </a:spcAft>
              <a:buNone/>
            </a:pPr>
            <a:endParaRPr/>
          </a:p>
          <a:p>
            <a:pPr marL="0" lvl="0" indent="0" algn="l" rtl="0">
              <a:spcBef>
                <a:spcPts val="480"/>
              </a:spcBef>
              <a:spcAft>
                <a:spcPts val="0"/>
              </a:spcAft>
              <a:buClr>
                <a:srgbClr val="000000"/>
              </a:buClr>
              <a:buSzPts val="1100"/>
              <a:buFont typeface="Arial"/>
              <a:buNone/>
            </a:pPr>
            <a:r>
              <a:rPr lang="en-US"/>
              <a:t>Next Slide</a:t>
            </a:r>
            <a:endParaRPr/>
          </a:p>
          <a:p>
            <a:pPr marL="0" lvl="0" indent="0" algn="l" rtl="0">
              <a:spcBef>
                <a:spcPts val="480"/>
              </a:spcBef>
              <a:spcAft>
                <a:spcPts val="0"/>
              </a:spcAft>
              <a:buNone/>
            </a:pPr>
            <a:endParaRPr/>
          </a:p>
        </p:txBody>
      </p:sp>
    </p:spTree>
    <p:extLst>
      <p:ext uri="{BB962C8B-B14F-4D97-AF65-F5344CB8AC3E}">
        <p14:creationId xmlns:p14="http://schemas.microsoft.com/office/powerpoint/2010/main" val="784280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8fc2cd25f3_1_3: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8fc2cd25f3_1_3:notes"/>
          <p:cNvSpPr txBox="1">
            <a:spLocks noGrp="1"/>
          </p:cNvSpPr>
          <p:nvPr>
            <p:ph type="body" idx="1"/>
          </p:nvPr>
        </p:nvSpPr>
        <p:spPr>
          <a:xfrm>
            <a:off x="701676" y="4416425"/>
            <a:ext cx="5607000" cy="41832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a:p>
        </p:txBody>
      </p:sp>
      <p:sp>
        <p:nvSpPr>
          <p:cNvPr id="211" name="Google Shape;211;g28fc2cd25f3_1_3:notes"/>
          <p:cNvSpPr txBox="1">
            <a:spLocks noGrp="1"/>
          </p:cNvSpPr>
          <p:nvPr>
            <p:ph type="sldNum" idx="12"/>
          </p:nvPr>
        </p:nvSpPr>
        <p:spPr>
          <a:xfrm>
            <a:off x="3970338" y="8829675"/>
            <a:ext cx="3038400" cy="465000"/>
          </a:xfrm>
          <a:prstGeom prst="rect">
            <a:avLst/>
          </a:prstGeom>
        </p:spPr>
        <p:txBody>
          <a:bodyPr spcFirstLastPara="1" wrap="square" lIns="93150" tIns="46575" rIns="93150"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10</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889bbe93ce_0_88:notes"/>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889bbe93ce_0_88:notes"/>
          <p:cNvSpPr txBox="1">
            <a:spLocks noGrp="1"/>
          </p:cNvSpPr>
          <p:nvPr>
            <p:ph type="body" idx="1"/>
          </p:nvPr>
        </p:nvSpPr>
        <p:spPr>
          <a:xfrm>
            <a:off x="701040" y="4415790"/>
            <a:ext cx="5608200" cy="4183500"/>
          </a:xfrm>
          <a:prstGeom prst="rect">
            <a:avLst/>
          </a:prstGeom>
        </p:spPr>
        <p:txBody>
          <a:bodyPr spcFirstLastPara="1" wrap="square" lIns="93150" tIns="46575" rIns="93150" bIns="46575" anchor="t" anchorCtr="0">
            <a:noAutofit/>
          </a:bodyPr>
          <a:lstStyle/>
          <a:p>
            <a:pPr marL="0" lvl="0" indent="0" algn="l" rtl="0">
              <a:spcBef>
                <a:spcPts val="480"/>
              </a:spcBef>
              <a:spcAft>
                <a:spcPts val="0"/>
              </a:spcAft>
              <a:buNone/>
            </a:pPr>
            <a:endParaRPr sz="10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6" name="Google Shape;16;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7" name="Google Shape;17;p4"/>
          <p:cNvSpPr txBox="1">
            <a:spLocks noGrp="1"/>
          </p:cNvSpPr>
          <p:nvPr>
            <p:ph type="body" idx="2"/>
          </p:nvPr>
        </p:nvSpPr>
        <p:spPr>
          <a:xfrm>
            <a:off x="533400" y="3124200"/>
            <a:ext cx="5317045" cy="914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8" name="Google Shape;18;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9" name="Google Shape;19;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ivider - OPTION 1">
  <p:cSld name="BIG_NUMBER">
    <p:spTree>
      <p:nvGrpSpPr>
        <p:cNvPr id="1" name="Shape 103"/>
        <p:cNvGrpSpPr/>
        <p:nvPr/>
      </p:nvGrpSpPr>
      <p:grpSpPr>
        <a:xfrm>
          <a:off x="0" y="0"/>
          <a:ext cx="0" cy="0"/>
          <a:chOff x="0" y="0"/>
          <a:chExt cx="0" cy="0"/>
        </a:xfrm>
      </p:grpSpPr>
      <p:sp>
        <p:nvSpPr>
          <p:cNvPr id="104" name="Google Shape;104;g2889bbe93ce_0_1023"/>
          <p:cNvSpPr txBox="1">
            <a:spLocks noGrp="1"/>
          </p:cNvSpPr>
          <p:nvPr>
            <p:ph type="sldNum" idx="12"/>
          </p:nvPr>
        </p:nvSpPr>
        <p:spPr>
          <a:xfrm>
            <a:off x="11296610" y="6217622"/>
            <a:ext cx="731700" cy="524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pic>
        <p:nvPicPr>
          <p:cNvPr id="105" name="Google Shape;105;g2889bbe93ce_0_1023"/>
          <p:cNvPicPr preferRelativeResize="0"/>
          <p:nvPr/>
        </p:nvPicPr>
        <p:blipFill rotWithShape="1">
          <a:blip r:embed="rId2">
            <a:alphaModFix amt="76000"/>
          </a:blip>
          <a:srcRect l="17970" r="17963"/>
          <a:stretch/>
        </p:blipFill>
        <p:spPr>
          <a:xfrm>
            <a:off x="1610967" y="0"/>
            <a:ext cx="3905372" cy="6857997"/>
          </a:xfrm>
          <a:prstGeom prst="rect">
            <a:avLst/>
          </a:prstGeom>
          <a:noFill/>
          <a:ln>
            <a:noFill/>
          </a:ln>
        </p:spPr>
      </p:pic>
      <p:cxnSp>
        <p:nvCxnSpPr>
          <p:cNvPr id="106" name="Google Shape;106;g2889bbe93ce_0_1023"/>
          <p:cNvCxnSpPr/>
          <p:nvPr/>
        </p:nvCxnSpPr>
        <p:spPr>
          <a:xfrm>
            <a:off x="6579014" y="2948764"/>
            <a:ext cx="4482300" cy="0"/>
          </a:xfrm>
          <a:prstGeom prst="straightConnector1">
            <a:avLst/>
          </a:prstGeom>
          <a:noFill/>
          <a:ln w="9525" cap="flat" cmpd="sng">
            <a:solidFill>
              <a:srgbClr val="F3F3F3"/>
            </a:solidFill>
            <a:prstDash val="solid"/>
            <a:round/>
            <a:headEnd type="none" w="med" len="med"/>
            <a:tailEnd type="none" w="med" len="med"/>
          </a:ln>
        </p:spPr>
      </p:cxnSp>
      <p:sp>
        <p:nvSpPr>
          <p:cNvPr id="107" name="Google Shape;107;g2889bbe93ce_0_1023"/>
          <p:cNvSpPr txBox="1">
            <a:spLocks noGrp="1"/>
          </p:cNvSpPr>
          <p:nvPr>
            <p:ph type="title"/>
          </p:nvPr>
        </p:nvSpPr>
        <p:spPr>
          <a:xfrm>
            <a:off x="6459167" y="1590475"/>
            <a:ext cx="5155500" cy="1279200"/>
          </a:xfrm>
          <a:prstGeom prst="rect">
            <a:avLst/>
          </a:prstGeom>
        </p:spPr>
        <p:txBody>
          <a:bodyPr spcFirstLastPara="1" wrap="square" lIns="0" tIns="45700" rIns="0" bIns="0" anchor="b" anchorCtr="0">
            <a:spAutoFit/>
          </a:bodyPr>
          <a:lstStyle>
            <a:lvl1pPr lvl="0" rtl="0">
              <a:lnSpc>
                <a:spcPct val="100000"/>
              </a:lnSpc>
              <a:spcBef>
                <a:spcPts val="0"/>
              </a:spcBef>
              <a:spcAft>
                <a:spcPts val="0"/>
              </a:spcAft>
              <a:buNone/>
              <a:defRPr sz="4800" b="1">
                <a:latin typeface="Arial"/>
                <a:ea typeface="Arial"/>
                <a:cs typeface="Arial"/>
                <a:sym typeface="Arial"/>
              </a:defRPr>
            </a:lvl1pPr>
            <a:lvl2pPr lvl="1" rtl="0">
              <a:lnSpc>
                <a:spcPct val="100000"/>
              </a:lnSpc>
              <a:spcBef>
                <a:spcPts val="0"/>
              </a:spcBef>
              <a:spcAft>
                <a:spcPts val="0"/>
              </a:spcAft>
              <a:buNone/>
              <a:defRPr sz="4800" b="1">
                <a:latin typeface="Arial"/>
                <a:ea typeface="Arial"/>
                <a:cs typeface="Arial"/>
                <a:sym typeface="Arial"/>
              </a:defRPr>
            </a:lvl2pPr>
            <a:lvl3pPr lvl="2" rtl="0">
              <a:lnSpc>
                <a:spcPct val="100000"/>
              </a:lnSpc>
              <a:spcBef>
                <a:spcPts val="0"/>
              </a:spcBef>
              <a:spcAft>
                <a:spcPts val="0"/>
              </a:spcAft>
              <a:buNone/>
              <a:defRPr sz="4800" b="1">
                <a:latin typeface="Arial"/>
                <a:ea typeface="Arial"/>
                <a:cs typeface="Arial"/>
                <a:sym typeface="Arial"/>
              </a:defRPr>
            </a:lvl3pPr>
            <a:lvl4pPr lvl="3" rtl="0">
              <a:lnSpc>
                <a:spcPct val="100000"/>
              </a:lnSpc>
              <a:spcBef>
                <a:spcPts val="0"/>
              </a:spcBef>
              <a:spcAft>
                <a:spcPts val="0"/>
              </a:spcAft>
              <a:buNone/>
              <a:defRPr sz="4800" b="1">
                <a:latin typeface="Arial"/>
                <a:ea typeface="Arial"/>
                <a:cs typeface="Arial"/>
                <a:sym typeface="Arial"/>
              </a:defRPr>
            </a:lvl4pPr>
            <a:lvl5pPr lvl="4" rtl="0">
              <a:lnSpc>
                <a:spcPct val="100000"/>
              </a:lnSpc>
              <a:spcBef>
                <a:spcPts val="0"/>
              </a:spcBef>
              <a:spcAft>
                <a:spcPts val="0"/>
              </a:spcAft>
              <a:buNone/>
              <a:defRPr sz="4800" b="1">
                <a:latin typeface="Arial"/>
                <a:ea typeface="Arial"/>
                <a:cs typeface="Arial"/>
                <a:sym typeface="Arial"/>
              </a:defRPr>
            </a:lvl5pPr>
            <a:lvl6pPr lvl="5" rtl="0">
              <a:lnSpc>
                <a:spcPct val="100000"/>
              </a:lnSpc>
              <a:spcBef>
                <a:spcPts val="0"/>
              </a:spcBef>
              <a:spcAft>
                <a:spcPts val="0"/>
              </a:spcAft>
              <a:buNone/>
              <a:defRPr sz="4800" b="1">
                <a:latin typeface="Arial"/>
                <a:ea typeface="Arial"/>
                <a:cs typeface="Arial"/>
                <a:sym typeface="Arial"/>
              </a:defRPr>
            </a:lvl6pPr>
            <a:lvl7pPr lvl="6" rtl="0">
              <a:lnSpc>
                <a:spcPct val="100000"/>
              </a:lnSpc>
              <a:spcBef>
                <a:spcPts val="0"/>
              </a:spcBef>
              <a:spcAft>
                <a:spcPts val="0"/>
              </a:spcAft>
              <a:buNone/>
              <a:defRPr sz="4800" b="1">
                <a:latin typeface="Arial"/>
                <a:ea typeface="Arial"/>
                <a:cs typeface="Arial"/>
                <a:sym typeface="Arial"/>
              </a:defRPr>
            </a:lvl7pPr>
            <a:lvl8pPr lvl="7" rtl="0">
              <a:lnSpc>
                <a:spcPct val="100000"/>
              </a:lnSpc>
              <a:spcBef>
                <a:spcPts val="0"/>
              </a:spcBef>
              <a:spcAft>
                <a:spcPts val="0"/>
              </a:spcAft>
              <a:buNone/>
              <a:defRPr sz="4800" b="1">
                <a:latin typeface="Arial"/>
                <a:ea typeface="Arial"/>
                <a:cs typeface="Arial"/>
                <a:sym typeface="Arial"/>
              </a:defRPr>
            </a:lvl8pPr>
            <a:lvl9pPr lvl="8" rtl="0">
              <a:lnSpc>
                <a:spcPct val="100000"/>
              </a:lnSpc>
              <a:spcBef>
                <a:spcPts val="0"/>
              </a:spcBef>
              <a:spcAft>
                <a:spcPts val="0"/>
              </a:spcAft>
              <a:buNone/>
              <a:defRPr sz="4800" b="1">
                <a:latin typeface="Arial"/>
                <a:ea typeface="Arial"/>
                <a:cs typeface="Arial"/>
                <a:sym typeface="Arial"/>
              </a:defRPr>
            </a:lvl9pPr>
          </a:lstStyle>
          <a:p>
            <a:endParaRPr/>
          </a:p>
        </p:txBody>
      </p:sp>
      <p:sp>
        <p:nvSpPr>
          <p:cNvPr id="108" name="Google Shape;108;g2889bbe93ce_0_1023"/>
          <p:cNvSpPr txBox="1">
            <a:spLocks noGrp="1"/>
          </p:cNvSpPr>
          <p:nvPr>
            <p:ph type="subTitle" idx="1"/>
          </p:nvPr>
        </p:nvSpPr>
        <p:spPr>
          <a:xfrm>
            <a:off x="6459167" y="3017200"/>
            <a:ext cx="5358900" cy="1707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sz="3600">
                <a:solidFill>
                  <a:srgbClr val="FFFFFF"/>
                </a:solidFill>
                <a:latin typeface="Arial"/>
                <a:ea typeface="Arial"/>
                <a:cs typeface="Arial"/>
                <a:sym typeface="Arial"/>
              </a:defRPr>
            </a:lvl1pPr>
            <a:lvl2pPr lvl="1" rtl="0">
              <a:lnSpc>
                <a:spcPct val="100000"/>
              </a:lnSpc>
              <a:spcBef>
                <a:spcPts val="0"/>
              </a:spcBef>
              <a:spcAft>
                <a:spcPts val="0"/>
              </a:spcAft>
              <a:buNone/>
              <a:defRPr sz="3600">
                <a:solidFill>
                  <a:srgbClr val="FFFFFF"/>
                </a:solidFill>
                <a:latin typeface="Arial"/>
                <a:ea typeface="Arial"/>
                <a:cs typeface="Arial"/>
                <a:sym typeface="Arial"/>
              </a:defRPr>
            </a:lvl2pPr>
            <a:lvl3pPr lvl="2" rtl="0">
              <a:lnSpc>
                <a:spcPct val="100000"/>
              </a:lnSpc>
              <a:spcBef>
                <a:spcPts val="0"/>
              </a:spcBef>
              <a:spcAft>
                <a:spcPts val="0"/>
              </a:spcAft>
              <a:buNone/>
              <a:defRPr sz="3600">
                <a:solidFill>
                  <a:srgbClr val="FFFFFF"/>
                </a:solidFill>
                <a:latin typeface="Arial"/>
                <a:ea typeface="Arial"/>
                <a:cs typeface="Arial"/>
                <a:sym typeface="Arial"/>
              </a:defRPr>
            </a:lvl3pPr>
            <a:lvl4pPr lvl="3" rtl="0">
              <a:lnSpc>
                <a:spcPct val="100000"/>
              </a:lnSpc>
              <a:spcBef>
                <a:spcPts val="0"/>
              </a:spcBef>
              <a:spcAft>
                <a:spcPts val="0"/>
              </a:spcAft>
              <a:buNone/>
              <a:defRPr sz="3600">
                <a:solidFill>
                  <a:srgbClr val="FFFFFF"/>
                </a:solidFill>
                <a:latin typeface="Arial"/>
                <a:ea typeface="Arial"/>
                <a:cs typeface="Arial"/>
                <a:sym typeface="Arial"/>
              </a:defRPr>
            </a:lvl4pPr>
            <a:lvl5pPr lvl="4" rtl="0">
              <a:lnSpc>
                <a:spcPct val="100000"/>
              </a:lnSpc>
              <a:spcBef>
                <a:spcPts val="0"/>
              </a:spcBef>
              <a:spcAft>
                <a:spcPts val="0"/>
              </a:spcAft>
              <a:buNone/>
              <a:defRPr sz="3600">
                <a:solidFill>
                  <a:srgbClr val="FFFFFF"/>
                </a:solidFill>
                <a:latin typeface="Arial"/>
                <a:ea typeface="Arial"/>
                <a:cs typeface="Arial"/>
                <a:sym typeface="Arial"/>
              </a:defRPr>
            </a:lvl5pPr>
            <a:lvl6pPr lvl="5" rtl="0">
              <a:lnSpc>
                <a:spcPct val="100000"/>
              </a:lnSpc>
              <a:spcBef>
                <a:spcPts val="0"/>
              </a:spcBef>
              <a:spcAft>
                <a:spcPts val="0"/>
              </a:spcAft>
              <a:buNone/>
              <a:defRPr sz="3600">
                <a:solidFill>
                  <a:srgbClr val="FFFFFF"/>
                </a:solidFill>
                <a:latin typeface="Arial"/>
                <a:ea typeface="Arial"/>
                <a:cs typeface="Arial"/>
                <a:sym typeface="Arial"/>
              </a:defRPr>
            </a:lvl6pPr>
            <a:lvl7pPr lvl="6" rtl="0">
              <a:lnSpc>
                <a:spcPct val="100000"/>
              </a:lnSpc>
              <a:spcBef>
                <a:spcPts val="0"/>
              </a:spcBef>
              <a:spcAft>
                <a:spcPts val="0"/>
              </a:spcAft>
              <a:buNone/>
              <a:defRPr sz="3600">
                <a:solidFill>
                  <a:srgbClr val="FFFFFF"/>
                </a:solidFill>
                <a:latin typeface="Arial"/>
                <a:ea typeface="Arial"/>
                <a:cs typeface="Arial"/>
                <a:sym typeface="Arial"/>
              </a:defRPr>
            </a:lvl7pPr>
            <a:lvl8pPr lvl="7" rtl="0">
              <a:lnSpc>
                <a:spcPct val="100000"/>
              </a:lnSpc>
              <a:spcBef>
                <a:spcPts val="0"/>
              </a:spcBef>
              <a:spcAft>
                <a:spcPts val="0"/>
              </a:spcAft>
              <a:buNone/>
              <a:defRPr sz="3600">
                <a:solidFill>
                  <a:srgbClr val="FFFFFF"/>
                </a:solidFill>
                <a:latin typeface="Arial"/>
                <a:ea typeface="Arial"/>
                <a:cs typeface="Arial"/>
                <a:sym typeface="Arial"/>
              </a:defRPr>
            </a:lvl8pPr>
            <a:lvl9pPr lvl="8" rtl="0">
              <a:lnSpc>
                <a:spcPct val="100000"/>
              </a:lnSpc>
              <a:spcBef>
                <a:spcPts val="0"/>
              </a:spcBef>
              <a:spcAft>
                <a:spcPts val="0"/>
              </a:spcAft>
              <a:buNone/>
              <a:defRPr sz="3600">
                <a:solidFill>
                  <a:srgbClr val="FFFFFF"/>
                </a:solidFill>
                <a:latin typeface="Arial"/>
                <a:ea typeface="Arial"/>
                <a:cs typeface="Arial"/>
                <a:sym typeface="Arial"/>
              </a:defRPr>
            </a:lvl9pPr>
          </a:lstStyle>
          <a:p>
            <a:endParaRPr/>
          </a:p>
        </p:txBody>
      </p:sp>
      <p:sp>
        <p:nvSpPr>
          <p:cNvPr id="109" name="Google Shape;109;g2889bbe93ce_0_1023"/>
          <p:cNvSpPr/>
          <p:nvPr/>
        </p:nvSpPr>
        <p:spPr>
          <a:xfrm rot="1239343">
            <a:off x="1946039" y="2966421"/>
            <a:ext cx="3224857" cy="498116"/>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List Item Bold Graphics - OPTION 1">
  <p:cSld name="SECTION_TITLE_AND_DESCRIPTION">
    <p:bg>
      <p:bgPr>
        <a:solidFill>
          <a:srgbClr val="FFFFFF"/>
        </a:solidFill>
        <a:effectLst/>
      </p:bgPr>
    </p:bg>
    <p:spTree>
      <p:nvGrpSpPr>
        <p:cNvPr id="1" name="Shape 117"/>
        <p:cNvGrpSpPr/>
        <p:nvPr/>
      </p:nvGrpSpPr>
      <p:grpSpPr>
        <a:xfrm>
          <a:off x="0" y="0"/>
          <a:ext cx="0" cy="0"/>
          <a:chOff x="0" y="0"/>
          <a:chExt cx="0" cy="0"/>
        </a:xfrm>
      </p:grpSpPr>
      <p:sp>
        <p:nvSpPr>
          <p:cNvPr id="118" name="Google Shape;118;g2889bbe93ce_0_1037"/>
          <p:cNvSpPr txBox="1">
            <a:spLocks noGrp="1"/>
          </p:cNvSpPr>
          <p:nvPr>
            <p:ph type="sldNum" idx="12"/>
          </p:nvPr>
        </p:nvSpPr>
        <p:spPr>
          <a:xfrm>
            <a:off x="11296610" y="6217622"/>
            <a:ext cx="731700" cy="524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
        <p:nvSpPr>
          <p:cNvPr id="119" name="Google Shape;119;g2889bbe93ce_0_1037"/>
          <p:cNvSpPr txBox="1">
            <a:spLocks noGrp="1"/>
          </p:cNvSpPr>
          <p:nvPr>
            <p:ph type="title"/>
          </p:nvPr>
        </p:nvSpPr>
        <p:spPr>
          <a:xfrm>
            <a:off x="653667" y="1167325"/>
            <a:ext cx="4696500" cy="4887300"/>
          </a:xfrm>
          <a:prstGeom prst="rect">
            <a:avLst/>
          </a:prstGeom>
        </p:spPr>
        <p:txBody>
          <a:bodyPr spcFirstLastPara="1" wrap="square" lIns="0" tIns="45700" rIns="0" bIns="0" anchor="t" anchorCtr="0">
            <a:spAutoFit/>
          </a:bodyPr>
          <a:lstStyle>
            <a:lvl1pPr lvl="0"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1pPr>
            <a:lvl2pPr lvl="1"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2pPr>
            <a:lvl3pPr lvl="2"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3pPr>
            <a:lvl4pPr lvl="3"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4pPr>
            <a:lvl5pPr lvl="4"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5pPr>
            <a:lvl6pPr lvl="5"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6pPr>
            <a:lvl7pPr lvl="6"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7pPr>
            <a:lvl8pPr lvl="7"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8pPr>
            <a:lvl9pPr lvl="8"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9pPr>
          </a:lstStyle>
          <a:p>
            <a:endParaRPr/>
          </a:p>
        </p:txBody>
      </p:sp>
      <p:pic>
        <p:nvPicPr>
          <p:cNvPr id="120" name="Google Shape;120;g2889bbe93ce_0_1037"/>
          <p:cNvPicPr preferRelativeResize="0"/>
          <p:nvPr/>
        </p:nvPicPr>
        <p:blipFill rotWithShape="1">
          <a:blip r:embed="rId2">
            <a:alphaModFix/>
          </a:blip>
          <a:srcRect l="3233" t="359" r="51983" b="-360"/>
          <a:stretch/>
        </p:blipFill>
        <p:spPr>
          <a:xfrm>
            <a:off x="5996833" y="-58450"/>
            <a:ext cx="6227938" cy="69533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8" name="Google Shape;28;p6"/>
          <p:cNvSpPr txBox="1">
            <a:spLocks noGrp="1"/>
          </p:cNvSpPr>
          <p:nvPr>
            <p:ph type="body" idx="1"/>
          </p:nvPr>
        </p:nvSpPr>
        <p:spPr>
          <a:xfrm>
            <a:off x="457200" y="1371600"/>
            <a:ext cx="112776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29" name="Google Shape;29;p6"/>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2 Content Columns">
  <p:cSld name="Title and 2 Content Columns">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2" name="Google Shape;32;p8"/>
          <p:cNvSpPr txBox="1">
            <a:spLocks noGrp="1"/>
          </p:cNvSpPr>
          <p:nvPr>
            <p:ph type="body" idx="1"/>
          </p:nvPr>
        </p:nvSpPr>
        <p:spPr>
          <a:xfrm>
            <a:off x="457200" y="1371600"/>
            <a:ext cx="54864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3" name="Google Shape;33;p8"/>
          <p:cNvSpPr txBox="1">
            <a:spLocks noGrp="1"/>
          </p:cNvSpPr>
          <p:nvPr>
            <p:ph type="body" idx="2"/>
          </p:nvPr>
        </p:nvSpPr>
        <p:spPr>
          <a:xfrm>
            <a:off x="6248400" y="1371600"/>
            <a:ext cx="548640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4" name="Google Shape;34;p8"/>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2 Content Columns + Headings">
  <p:cSld name="Title and 2 Content Columns + Headings">
    <p:spTree>
      <p:nvGrpSpPr>
        <p:cNvPr id="1" name="Shape 35"/>
        <p:cNvGrpSpPr/>
        <p:nvPr/>
      </p:nvGrpSpPr>
      <p:grpSpPr>
        <a:xfrm>
          <a:off x="0" y="0"/>
          <a:ext cx="0" cy="0"/>
          <a:chOff x="0" y="0"/>
          <a:chExt cx="0" cy="0"/>
        </a:xfrm>
      </p:grpSpPr>
      <p:sp>
        <p:nvSpPr>
          <p:cNvPr id="36" name="Google Shape;36;p9"/>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7" name="Google Shape;37;p9"/>
          <p:cNvSpPr txBox="1">
            <a:spLocks noGrp="1"/>
          </p:cNvSpPr>
          <p:nvPr>
            <p:ph type="body" idx="1"/>
          </p:nvPr>
        </p:nvSpPr>
        <p:spPr>
          <a:xfrm>
            <a:off x="457200" y="1371600"/>
            <a:ext cx="5486400" cy="76200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8" name="Google Shape;38;p9"/>
          <p:cNvSpPr txBox="1">
            <a:spLocks noGrp="1"/>
          </p:cNvSpPr>
          <p:nvPr>
            <p:ph type="body" idx="2"/>
          </p:nvPr>
        </p:nvSpPr>
        <p:spPr>
          <a:xfrm>
            <a:off x="457200" y="2286000"/>
            <a:ext cx="548640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9" name="Google Shape;39;p9"/>
          <p:cNvSpPr txBox="1">
            <a:spLocks noGrp="1"/>
          </p:cNvSpPr>
          <p:nvPr>
            <p:ph type="body" idx="3"/>
          </p:nvPr>
        </p:nvSpPr>
        <p:spPr>
          <a:xfrm>
            <a:off x="6250806" y="1371600"/>
            <a:ext cx="5486400" cy="762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0" name="Google Shape;40;p9"/>
          <p:cNvSpPr txBox="1">
            <a:spLocks noGrp="1"/>
          </p:cNvSpPr>
          <p:nvPr>
            <p:ph type="body" idx="4"/>
          </p:nvPr>
        </p:nvSpPr>
        <p:spPr>
          <a:xfrm>
            <a:off x="6248400" y="2286000"/>
            <a:ext cx="5486400" cy="4038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1" name="Google Shape;41;p9"/>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3 Content Columns">
  <p:cSld name="Title and 3 Content Columns">
    <p:spTree>
      <p:nvGrpSpPr>
        <p:cNvPr id="1" name="Shape 42"/>
        <p:cNvGrpSpPr/>
        <p:nvPr/>
      </p:nvGrpSpPr>
      <p:grpSpPr>
        <a:xfrm>
          <a:off x="0" y="0"/>
          <a:ext cx="0" cy="0"/>
          <a:chOff x="0" y="0"/>
          <a:chExt cx="0" cy="0"/>
        </a:xfrm>
      </p:grpSpPr>
      <p:sp>
        <p:nvSpPr>
          <p:cNvPr id="43" name="Google Shape;43;p10"/>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4" name="Google Shape;44;p10"/>
          <p:cNvSpPr txBox="1">
            <a:spLocks noGrp="1"/>
          </p:cNvSpPr>
          <p:nvPr>
            <p:ph type="body" idx="1"/>
          </p:nvPr>
        </p:nvSpPr>
        <p:spPr>
          <a:xfrm>
            <a:off x="457200" y="1371600"/>
            <a:ext cx="347472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5" name="Google Shape;45;p10"/>
          <p:cNvSpPr txBox="1">
            <a:spLocks noGrp="1"/>
          </p:cNvSpPr>
          <p:nvPr>
            <p:ph type="body" idx="2"/>
          </p:nvPr>
        </p:nvSpPr>
        <p:spPr>
          <a:xfrm>
            <a:off x="435864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6" name="Google Shape;46;p10"/>
          <p:cNvSpPr txBox="1">
            <a:spLocks noGrp="1"/>
          </p:cNvSpPr>
          <p:nvPr>
            <p:ph type="body" idx="3"/>
          </p:nvPr>
        </p:nvSpPr>
        <p:spPr>
          <a:xfrm>
            <a:off x="822960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7" name="Google Shape;47;p10"/>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3 Content Columns + Headings">
  <p:cSld name="Title and 3 Content Columns + Headings">
    <p:spTree>
      <p:nvGrpSpPr>
        <p:cNvPr id="1" name="Shape 48"/>
        <p:cNvGrpSpPr/>
        <p:nvPr/>
      </p:nvGrpSpPr>
      <p:grpSpPr>
        <a:xfrm>
          <a:off x="0" y="0"/>
          <a:ext cx="0" cy="0"/>
          <a:chOff x="0" y="0"/>
          <a:chExt cx="0" cy="0"/>
        </a:xfrm>
      </p:grpSpPr>
      <p:sp>
        <p:nvSpPr>
          <p:cNvPr id="49" name="Google Shape;49;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0" name="Google Shape;50;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1" name="Google Shape;51;p11"/>
          <p:cNvSpPr txBox="1">
            <a:spLocks noGrp="1"/>
          </p:cNvSpPr>
          <p:nvPr>
            <p:ph type="body" idx="2"/>
          </p:nvPr>
        </p:nvSpPr>
        <p:spPr>
          <a:xfrm>
            <a:off x="4572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2" name="Google Shape;52;p11"/>
          <p:cNvSpPr txBox="1">
            <a:spLocks noGrp="1"/>
          </p:cNvSpPr>
          <p:nvPr>
            <p:ph type="body" idx="3"/>
          </p:nvPr>
        </p:nvSpPr>
        <p:spPr>
          <a:xfrm>
            <a:off x="4358640" y="137480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3" name="Google Shape;53;p11"/>
          <p:cNvSpPr txBox="1">
            <a:spLocks noGrp="1"/>
          </p:cNvSpPr>
          <p:nvPr>
            <p:ph type="body" idx="4"/>
          </p:nvPr>
        </p:nvSpPr>
        <p:spPr>
          <a:xfrm>
            <a:off x="435864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4" name="Google Shape;54;p11"/>
          <p:cNvSpPr txBox="1">
            <a:spLocks noGrp="1"/>
          </p:cNvSpPr>
          <p:nvPr>
            <p:ph type="body" idx="5"/>
          </p:nvPr>
        </p:nvSpPr>
        <p:spPr>
          <a:xfrm>
            <a:off x="82296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5" name="Google Shape;55;p11"/>
          <p:cNvSpPr txBox="1">
            <a:spLocks noGrp="1"/>
          </p:cNvSpPr>
          <p:nvPr>
            <p:ph type="body" idx="6"/>
          </p:nvPr>
        </p:nvSpPr>
        <p:spPr>
          <a:xfrm>
            <a:off x="82296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6" name="Google Shape;56;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57"/>
        <p:cNvGrpSpPr/>
        <p:nvPr/>
      </p:nvGrpSpPr>
      <p:grpSpPr>
        <a:xfrm>
          <a:off x="0" y="0"/>
          <a:ext cx="0" cy="0"/>
          <a:chOff x="0" y="0"/>
          <a:chExt cx="0" cy="0"/>
        </a:xfrm>
      </p:grpSpPr>
      <p:sp>
        <p:nvSpPr>
          <p:cNvPr id="58" name="Google Shape;58;p12"/>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9" name="Google Shape;59;p12"/>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60"/>
        <p:cNvGrpSpPr/>
        <p:nvPr/>
      </p:nvGrpSpPr>
      <p:grpSpPr>
        <a:xfrm>
          <a:off x="0" y="0"/>
          <a:ext cx="0" cy="0"/>
          <a:chOff x="0" y="0"/>
          <a:chExt cx="0" cy="0"/>
        </a:xfrm>
      </p:grpSpPr>
      <p:grpSp>
        <p:nvGrpSpPr>
          <p:cNvPr id="61" name="Google Shape;61;g2889bbe93ce_0_980"/>
          <p:cNvGrpSpPr/>
          <p:nvPr/>
        </p:nvGrpSpPr>
        <p:grpSpPr>
          <a:xfrm>
            <a:off x="-21933" y="-32935"/>
            <a:ext cx="3332992" cy="6907464"/>
            <a:chOff x="-92652" y="-16478"/>
            <a:chExt cx="2421528" cy="6907464"/>
          </a:xfrm>
        </p:grpSpPr>
        <p:sp>
          <p:nvSpPr>
            <p:cNvPr id="62" name="Google Shape;62;g2889bbe93ce_0_980" descr="White and blue curved shape containing the GSA logo in the bottom left corner. " title="Cover page design"/>
            <p:cNvSpPr/>
            <p:nvPr/>
          </p:nvSpPr>
          <p:spPr>
            <a:xfrm rot="-5400000">
              <a:off x="-2280159" y="2257390"/>
              <a:ext cx="6874470" cy="2343600"/>
            </a:xfrm>
            <a:prstGeom prst="flowChartDocumen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g2889bbe93ce_0_980"/>
            <p:cNvSpPr/>
            <p:nvPr/>
          </p:nvSpPr>
          <p:spPr>
            <a:xfrm rot="-5400000">
              <a:off x="-2407281" y="2298151"/>
              <a:ext cx="6907464" cy="2278206"/>
            </a:xfrm>
            <a:prstGeom prst="flowChartDocument">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g2889bbe93ce_0_980"/>
          <p:cNvSpPr txBox="1">
            <a:spLocks noGrp="1"/>
          </p:cNvSpPr>
          <p:nvPr>
            <p:ph type="sldNum" idx="12"/>
          </p:nvPr>
        </p:nvSpPr>
        <p:spPr>
          <a:xfrm>
            <a:off x="11296610" y="6217622"/>
            <a:ext cx="731700" cy="524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
        <p:nvSpPr>
          <p:cNvPr id="65" name="Google Shape;65;g2889bbe93ce_0_980"/>
          <p:cNvSpPr txBox="1">
            <a:spLocks noGrp="1"/>
          </p:cNvSpPr>
          <p:nvPr>
            <p:ph type="subTitle" idx="1"/>
          </p:nvPr>
        </p:nvSpPr>
        <p:spPr>
          <a:xfrm>
            <a:off x="4792456" y="6043500"/>
            <a:ext cx="6548100" cy="5916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1900">
                <a:solidFill>
                  <a:srgbClr val="FFFFFF"/>
                </a:solidFill>
                <a:latin typeface="Arial"/>
                <a:ea typeface="Arial"/>
                <a:cs typeface="Arial"/>
                <a:sym typeface="Arial"/>
              </a:defRPr>
            </a:lvl1pPr>
            <a:lvl2pPr lvl="1" rtl="0">
              <a:lnSpc>
                <a:spcPct val="100000"/>
              </a:lnSpc>
              <a:spcBef>
                <a:spcPts val="0"/>
              </a:spcBef>
              <a:spcAft>
                <a:spcPts val="0"/>
              </a:spcAft>
              <a:buNone/>
              <a:defRPr sz="1900">
                <a:solidFill>
                  <a:srgbClr val="FFFFFF"/>
                </a:solidFill>
                <a:latin typeface="Arial"/>
                <a:ea typeface="Arial"/>
                <a:cs typeface="Arial"/>
                <a:sym typeface="Arial"/>
              </a:defRPr>
            </a:lvl2pPr>
            <a:lvl3pPr lvl="2" rtl="0">
              <a:lnSpc>
                <a:spcPct val="100000"/>
              </a:lnSpc>
              <a:spcBef>
                <a:spcPts val="0"/>
              </a:spcBef>
              <a:spcAft>
                <a:spcPts val="0"/>
              </a:spcAft>
              <a:buNone/>
              <a:defRPr sz="1900">
                <a:solidFill>
                  <a:srgbClr val="FFFFFF"/>
                </a:solidFill>
                <a:latin typeface="Arial"/>
                <a:ea typeface="Arial"/>
                <a:cs typeface="Arial"/>
                <a:sym typeface="Arial"/>
              </a:defRPr>
            </a:lvl3pPr>
            <a:lvl4pPr lvl="3" rtl="0">
              <a:lnSpc>
                <a:spcPct val="100000"/>
              </a:lnSpc>
              <a:spcBef>
                <a:spcPts val="0"/>
              </a:spcBef>
              <a:spcAft>
                <a:spcPts val="0"/>
              </a:spcAft>
              <a:buNone/>
              <a:defRPr sz="1900">
                <a:solidFill>
                  <a:srgbClr val="FFFFFF"/>
                </a:solidFill>
                <a:latin typeface="Arial"/>
                <a:ea typeface="Arial"/>
                <a:cs typeface="Arial"/>
                <a:sym typeface="Arial"/>
              </a:defRPr>
            </a:lvl4pPr>
            <a:lvl5pPr lvl="4" rtl="0">
              <a:lnSpc>
                <a:spcPct val="100000"/>
              </a:lnSpc>
              <a:spcBef>
                <a:spcPts val="0"/>
              </a:spcBef>
              <a:spcAft>
                <a:spcPts val="0"/>
              </a:spcAft>
              <a:buNone/>
              <a:defRPr sz="1900">
                <a:solidFill>
                  <a:srgbClr val="FFFFFF"/>
                </a:solidFill>
                <a:latin typeface="Arial"/>
                <a:ea typeface="Arial"/>
                <a:cs typeface="Arial"/>
                <a:sym typeface="Arial"/>
              </a:defRPr>
            </a:lvl5pPr>
            <a:lvl6pPr lvl="5" rtl="0">
              <a:lnSpc>
                <a:spcPct val="100000"/>
              </a:lnSpc>
              <a:spcBef>
                <a:spcPts val="0"/>
              </a:spcBef>
              <a:spcAft>
                <a:spcPts val="0"/>
              </a:spcAft>
              <a:buNone/>
              <a:defRPr sz="1900">
                <a:solidFill>
                  <a:srgbClr val="FFFFFF"/>
                </a:solidFill>
                <a:latin typeface="Arial"/>
                <a:ea typeface="Arial"/>
                <a:cs typeface="Arial"/>
                <a:sym typeface="Arial"/>
              </a:defRPr>
            </a:lvl6pPr>
            <a:lvl7pPr lvl="6" rtl="0">
              <a:lnSpc>
                <a:spcPct val="100000"/>
              </a:lnSpc>
              <a:spcBef>
                <a:spcPts val="0"/>
              </a:spcBef>
              <a:spcAft>
                <a:spcPts val="0"/>
              </a:spcAft>
              <a:buNone/>
              <a:defRPr sz="1900">
                <a:solidFill>
                  <a:srgbClr val="FFFFFF"/>
                </a:solidFill>
                <a:latin typeface="Arial"/>
                <a:ea typeface="Arial"/>
                <a:cs typeface="Arial"/>
                <a:sym typeface="Arial"/>
              </a:defRPr>
            </a:lvl7pPr>
            <a:lvl8pPr lvl="7" rtl="0">
              <a:lnSpc>
                <a:spcPct val="100000"/>
              </a:lnSpc>
              <a:spcBef>
                <a:spcPts val="0"/>
              </a:spcBef>
              <a:spcAft>
                <a:spcPts val="0"/>
              </a:spcAft>
              <a:buNone/>
              <a:defRPr sz="1900">
                <a:solidFill>
                  <a:srgbClr val="FFFFFF"/>
                </a:solidFill>
                <a:latin typeface="Arial"/>
                <a:ea typeface="Arial"/>
                <a:cs typeface="Arial"/>
                <a:sym typeface="Arial"/>
              </a:defRPr>
            </a:lvl8pPr>
            <a:lvl9pPr lvl="8" rtl="0">
              <a:lnSpc>
                <a:spcPct val="100000"/>
              </a:lnSpc>
              <a:spcBef>
                <a:spcPts val="0"/>
              </a:spcBef>
              <a:spcAft>
                <a:spcPts val="0"/>
              </a:spcAft>
              <a:buNone/>
              <a:defRPr sz="1900">
                <a:solidFill>
                  <a:srgbClr val="FFFFFF"/>
                </a:solidFill>
                <a:latin typeface="Arial"/>
                <a:ea typeface="Arial"/>
                <a:cs typeface="Arial"/>
                <a:sym typeface="Arial"/>
              </a:defRPr>
            </a:lvl9pPr>
          </a:lstStyle>
          <a:p>
            <a:endParaRPr/>
          </a:p>
        </p:txBody>
      </p:sp>
      <p:sp>
        <p:nvSpPr>
          <p:cNvPr id="66" name="Google Shape;66;g2889bbe93ce_0_980"/>
          <p:cNvSpPr txBox="1">
            <a:spLocks noGrp="1"/>
          </p:cNvSpPr>
          <p:nvPr>
            <p:ph type="title"/>
          </p:nvPr>
        </p:nvSpPr>
        <p:spPr>
          <a:xfrm>
            <a:off x="4792456" y="2144975"/>
            <a:ext cx="6887100" cy="1561200"/>
          </a:xfrm>
          <a:prstGeom prst="rect">
            <a:avLst/>
          </a:prstGeom>
        </p:spPr>
        <p:txBody>
          <a:bodyPr spcFirstLastPara="1" wrap="square" lIns="0" tIns="45700" rIns="0" bIns="0" anchor="b" anchorCtr="0">
            <a:spAutoFit/>
          </a:bodyPr>
          <a:lstStyle>
            <a:lvl1pPr lvl="0" rtl="0">
              <a:spcBef>
                <a:spcPts val="0"/>
              </a:spcBef>
              <a:spcAft>
                <a:spcPts val="0"/>
              </a:spcAft>
              <a:buNone/>
              <a:defRPr sz="2800">
                <a:solidFill>
                  <a:srgbClr val="0FAFFF"/>
                </a:solidFill>
                <a:latin typeface="Arial"/>
                <a:ea typeface="Arial"/>
                <a:cs typeface="Arial"/>
                <a:sym typeface="Arial"/>
              </a:defRPr>
            </a:lvl1pPr>
            <a:lvl2pPr lvl="1" rtl="0">
              <a:spcBef>
                <a:spcPts val="0"/>
              </a:spcBef>
              <a:spcAft>
                <a:spcPts val="0"/>
              </a:spcAft>
              <a:buNone/>
              <a:defRPr sz="2800">
                <a:solidFill>
                  <a:srgbClr val="0FAFFF"/>
                </a:solidFill>
                <a:latin typeface="Arial"/>
                <a:ea typeface="Arial"/>
                <a:cs typeface="Arial"/>
                <a:sym typeface="Arial"/>
              </a:defRPr>
            </a:lvl2pPr>
            <a:lvl3pPr lvl="2" rtl="0">
              <a:spcBef>
                <a:spcPts val="0"/>
              </a:spcBef>
              <a:spcAft>
                <a:spcPts val="0"/>
              </a:spcAft>
              <a:buNone/>
              <a:defRPr sz="2800">
                <a:solidFill>
                  <a:srgbClr val="0FAFFF"/>
                </a:solidFill>
                <a:latin typeface="Arial"/>
                <a:ea typeface="Arial"/>
                <a:cs typeface="Arial"/>
                <a:sym typeface="Arial"/>
              </a:defRPr>
            </a:lvl3pPr>
            <a:lvl4pPr lvl="3" rtl="0">
              <a:spcBef>
                <a:spcPts val="0"/>
              </a:spcBef>
              <a:spcAft>
                <a:spcPts val="0"/>
              </a:spcAft>
              <a:buNone/>
              <a:defRPr sz="2800">
                <a:solidFill>
                  <a:srgbClr val="0FAFFF"/>
                </a:solidFill>
                <a:latin typeface="Arial"/>
                <a:ea typeface="Arial"/>
                <a:cs typeface="Arial"/>
                <a:sym typeface="Arial"/>
              </a:defRPr>
            </a:lvl4pPr>
            <a:lvl5pPr lvl="4" rtl="0">
              <a:spcBef>
                <a:spcPts val="0"/>
              </a:spcBef>
              <a:spcAft>
                <a:spcPts val="0"/>
              </a:spcAft>
              <a:buNone/>
              <a:defRPr sz="2800">
                <a:solidFill>
                  <a:srgbClr val="0FAFFF"/>
                </a:solidFill>
                <a:latin typeface="Arial"/>
                <a:ea typeface="Arial"/>
                <a:cs typeface="Arial"/>
                <a:sym typeface="Arial"/>
              </a:defRPr>
            </a:lvl5pPr>
            <a:lvl6pPr lvl="5" rtl="0">
              <a:spcBef>
                <a:spcPts val="0"/>
              </a:spcBef>
              <a:spcAft>
                <a:spcPts val="0"/>
              </a:spcAft>
              <a:buNone/>
              <a:defRPr sz="2800">
                <a:solidFill>
                  <a:srgbClr val="0FAFFF"/>
                </a:solidFill>
                <a:latin typeface="Arial"/>
                <a:ea typeface="Arial"/>
                <a:cs typeface="Arial"/>
                <a:sym typeface="Arial"/>
              </a:defRPr>
            </a:lvl6pPr>
            <a:lvl7pPr lvl="6" rtl="0">
              <a:spcBef>
                <a:spcPts val="0"/>
              </a:spcBef>
              <a:spcAft>
                <a:spcPts val="0"/>
              </a:spcAft>
              <a:buNone/>
              <a:defRPr sz="2800">
                <a:solidFill>
                  <a:srgbClr val="0FAFFF"/>
                </a:solidFill>
                <a:latin typeface="Arial"/>
                <a:ea typeface="Arial"/>
                <a:cs typeface="Arial"/>
                <a:sym typeface="Arial"/>
              </a:defRPr>
            </a:lvl7pPr>
            <a:lvl8pPr lvl="7" rtl="0">
              <a:spcBef>
                <a:spcPts val="0"/>
              </a:spcBef>
              <a:spcAft>
                <a:spcPts val="0"/>
              </a:spcAft>
              <a:buNone/>
              <a:defRPr sz="2800">
                <a:solidFill>
                  <a:srgbClr val="0FAFFF"/>
                </a:solidFill>
                <a:latin typeface="Arial"/>
                <a:ea typeface="Arial"/>
                <a:cs typeface="Arial"/>
                <a:sym typeface="Arial"/>
              </a:defRPr>
            </a:lvl8pPr>
            <a:lvl9pPr lvl="8" rtl="0">
              <a:spcBef>
                <a:spcPts val="0"/>
              </a:spcBef>
              <a:spcAft>
                <a:spcPts val="0"/>
              </a:spcAft>
              <a:buNone/>
              <a:defRPr sz="2800">
                <a:solidFill>
                  <a:srgbClr val="0FAFFF"/>
                </a:solidFill>
                <a:latin typeface="Arial"/>
                <a:ea typeface="Arial"/>
                <a:cs typeface="Arial"/>
                <a:sym typeface="Arial"/>
              </a:defRPr>
            </a:lvl9pPr>
          </a:lstStyle>
          <a:p>
            <a:endParaRPr/>
          </a:p>
        </p:txBody>
      </p:sp>
      <p:sp>
        <p:nvSpPr>
          <p:cNvPr id="67" name="Google Shape;67;g2889bbe93ce_0_980"/>
          <p:cNvSpPr txBox="1">
            <a:spLocks noGrp="1"/>
          </p:cNvSpPr>
          <p:nvPr>
            <p:ph type="title" idx="2"/>
          </p:nvPr>
        </p:nvSpPr>
        <p:spPr>
          <a:xfrm>
            <a:off x="4792456" y="3516550"/>
            <a:ext cx="6887100" cy="524700"/>
          </a:xfrm>
          <a:prstGeom prst="rect">
            <a:avLst/>
          </a:prstGeom>
        </p:spPr>
        <p:txBody>
          <a:bodyPr spcFirstLastPara="1" wrap="square" lIns="0" tIns="45700" rIns="0" bIns="0" anchor="t" anchorCtr="0">
            <a:spAutoFit/>
          </a:bodyPr>
          <a:lstStyle>
            <a:lvl1pPr lvl="0" rtl="0">
              <a:spcBef>
                <a:spcPts val="0"/>
              </a:spcBef>
              <a:spcAft>
                <a:spcPts val="0"/>
              </a:spcAft>
              <a:buNone/>
              <a:defRPr b="1">
                <a:latin typeface="Arial"/>
                <a:ea typeface="Arial"/>
                <a:cs typeface="Arial"/>
                <a:sym typeface="Arial"/>
              </a:defRPr>
            </a:lvl1pPr>
            <a:lvl2pPr lvl="1" rtl="0">
              <a:spcBef>
                <a:spcPts val="0"/>
              </a:spcBef>
              <a:spcAft>
                <a:spcPts val="0"/>
              </a:spcAft>
              <a:buNone/>
              <a:defRPr b="1">
                <a:latin typeface="Arial"/>
                <a:ea typeface="Arial"/>
                <a:cs typeface="Arial"/>
                <a:sym typeface="Arial"/>
              </a:defRPr>
            </a:lvl2pPr>
            <a:lvl3pPr lvl="2" rtl="0">
              <a:spcBef>
                <a:spcPts val="0"/>
              </a:spcBef>
              <a:spcAft>
                <a:spcPts val="0"/>
              </a:spcAft>
              <a:buNone/>
              <a:defRPr b="1">
                <a:latin typeface="Arial"/>
                <a:ea typeface="Arial"/>
                <a:cs typeface="Arial"/>
                <a:sym typeface="Arial"/>
              </a:defRPr>
            </a:lvl3pPr>
            <a:lvl4pPr lvl="3" rtl="0">
              <a:spcBef>
                <a:spcPts val="0"/>
              </a:spcBef>
              <a:spcAft>
                <a:spcPts val="0"/>
              </a:spcAft>
              <a:buNone/>
              <a:defRPr b="1">
                <a:latin typeface="Arial"/>
                <a:ea typeface="Arial"/>
                <a:cs typeface="Arial"/>
                <a:sym typeface="Arial"/>
              </a:defRPr>
            </a:lvl4pPr>
            <a:lvl5pPr lvl="4" rtl="0">
              <a:spcBef>
                <a:spcPts val="0"/>
              </a:spcBef>
              <a:spcAft>
                <a:spcPts val="0"/>
              </a:spcAft>
              <a:buNone/>
              <a:defRPr b="1">
                <a:latin typeface="Arial"/>
                <a:ea typeface="Arial"/>
                <a:cs typeface="Arial"/>
                <a:sym typeface="Arial"/>
              </a:defRPr>
            </a:lvl5pPr>
            <a:lvl6pPr lvl="5" rtl="0">
              <a:spcBef>
                <a:spcPts val="0"/>
              </a:spcBef>
              <a:spcAft>
                <a:spcPts val="0"/>
              </a:spcAft>
              <a:buNone/>
              <a:defRPr b="1">
                <a:latin typeface="Arial"/>
                <a:ea typeface="Arial"/>
                <a:cs typeface="Arial"/>
                <a:sym typeface="Arial"/>
              </a:defRPr>
            </a:lvl6pPr>
            <a:lvl7pPr lvl="6" rtl="0">
              <a:spcBef>
                <a:spcPts val="0"/>
              </a:spcBef>
              <a:spcAft>
                <a:spcPts val="0"/>
              </a:spcAft>
              <a:buNone/>
              <a:defRPr b="1">
                <a:latin typeface="Arial"/>
                <a:ea typeface="Arial"/>
                <a:cs typeface="Arial"/>
                <a:sym typeface="Arial"/>
              </a:defRPr>
            </a:lvl7pPr>
            <a:lvl8pPr lvl="7" rtl="0">
              <a:spcBef>
                <a:spcPts val="0"/>
              </a:spcBef>
              <a:spcAft>
                <a:spcPts val="0"/>
              </a:spcAft>
              <a:buNone/>
              <a:defRPr b="1">
                <a:latin typeface="Arial"/>
                <a:ea typeface="Arial"/>
                <a:cs typeface="Arial"/>
                <a:sym typeface="Arial"/>
              </a:defRPr>
            </a:lvl8pPr>
            <a:lvl9pPr lvl="8" rtl="0">
              <a:spcBef>
                <a:spcPts val="0"/>
              </a:spcBef>
              <a:spcAft>
                <a:spcPts val="0"/>
              </a:spcAft>
              <a:buNone/>
              <a:defRPr b="1">
                <a:latin typeface="Arial"/>
                <a:ea typeface="Arial"/>
                <a:cs typeface="Arial"/>
                <a:sym typeface="Arial"/>
              </a:defRPr>
            </a:lvl9pPr>
          </a:lstStyle>
          <a:p>
            <a:endParaRPr/>
          </a:p>
        </p:txBody>
      </p:sp>
      <p:sp>
        <p:nvSpPr>
          <p:cNvPr id="68" name="Google Shape;68;g2889bbe93ce_0_980"/>
          <p:cNvSpPr/>
          <p:nvPr/>
        </p:nvSpPr>
        <p:spPr>
          <a:xfrm>
            <a:off x="-26839" y="-71425"/>
            <a:ext cx="12213900" cy="1248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g2889bbe93ce_0_980"/>
          <p:cNvSpPr/>
          <p:nvPr/>
        </p:nvSpPr>
        <p:spPr>
          <a:xfrm>
            <a:off x="4966700" y="4123854"/>
            <a:ext cx="6712800" cy="16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0" name="Google Shape;70;g2889bbe93ce_0_980"/>
          <p:cNvPicPr preferRelativeResize="0"/>
          <p:nvPr/>
        </p:nvPicPr>
        <p:blipFill>
          <a:blip r:embed="rId2">
            <a:alphaModFix/>
          </a:blip>
          <a:stretch>
            <a:fillRect/>
          </a:stretch>
        </p:blipFill>
        <p:spPr>
          <a:xfrm>
            <a:off x="776824" y="230250"/>
            <a:ext cx="783375" cy="707175"/>
          </a:xfrm>
          <a:prstGeom prst="rect">
            <a:avLst/>
          </a:prstGeom>
          <a:noFill/>
          <a:ln>
            <a:noFill/>
          </a:ln>
        </p:spPr>
      </p:pic>
      <p:sp>
        <p:nvSpPr>
          <p:cNvPr id="71" name="Google Shape;71;g2889bbe93ce_0_980"/>
          <p:cNvSpPr txBox="1"/>
          <p:nvPr/>
        </p:nvSpPr>
        <p:spPr>
          <a:xfrm>
            <a:off x="4722567" y="511401"/>
            <a:ext cx="7044000" cy="524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sz="1200" b="1">
                <a:solidFill>
                  <a:srgbClr val="003C71"/>
                </a:solidFill>
              </a:rPr>
              <a:t>Office of Government-wide Policy</a:t>
            </a:r>
            <a:endParaRPr sz="1200" b="1">
              <a:solidFill>
                <a:srgbClr val="003C7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genda 1">
  <p:cSld name="BLANK_2">
    <p:spTree>
      <p:nvGrpSpPr>
        <p:cNvPr id="1" name="Shape 72"/>
        <p:cNvGrpSpPr/>
        <p:nvPr/>
      </p:nvGrpSpPr>
      <p:grpSpPr>
        <a:xfrm>
          <a:off x="0" y="0"/>
          <a:ext cx="0" cy="0"/>
          <a:chOff x="0" y="0"/>
          <a:chExt cx="0" cy="0"/>
        </a:xfrm>
      </p:grpSpPr>
      <p:sp>
        <p:nvSpPr>
          <p:cNvPr id="73" name="Google Shape;73;g2889bbe93ce_0_992"/>
          <p:cNvSpPr txBox="1">
            <a:spLocks noGrp="1"/>
          </p:cNvSpPr>
          <p:nvPr>
            <p:ph type="sldNum" idx="12"/>
          </p:nvPr>
        </p:nvSpPr>
        <p:spPr>
          <a:xfrm>
            <a:off x="11296610" y="6217622"/>
            <a:ext cx="731700" cy="524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
        <p:nvSpPr>
          <p:cNvPr id="74" name="Google Shape;74;g2889bbe93ce_0_992"/>
          <p:cNvSpPr txBox="1">
            <a:spLocks noGrp="1"/>
          </p:cNvSpPr>
          <p:nvPr>
            <p:ph type="subTitle" idx="1"/>
          </p:nvPr>
        </p:nvSpPr>
        <p:spPr>
          <a:xfrm>
            <a:off x="884133" y="1763645"/>
            <a:ext cx="6147900" cy="61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0"/>
              </a:spcBef>
              <a:spcAft>
                <a:spcPts val="0"/>
              </a:spcAft>
              <a:buNone/>
              <a:defRPr sz="2600" b="1">
                <a:solidFill>
                  <a:srgbClr val="CDE3DC"/>
                </a:solidFill>
                <a:latin typeface="Arial"/>
                <a:ea typeface="Arial"/>
                <a:cs typeface="Arial"/>
                <a:sym typeface="Arial"/>
              </a:defRPr>
            </a:lvl2pPr>
            <a:lvl3pPr lvl="2" rtl="0">
              <a:spcBef>
                <a:spcPts val="0"/>
              </a:spcBef>
              <a:spcAft>
                <a:spcPts val="0"/>
              </a:spcAft>
              <a:buNone/>
              <a:defRPr sz="2600" b="1">
                <a:solidFill>
                  <a:srgbClr val="CDE3DC"/>
                </a:solidFill>
                <a:latin typeface="Arial"/>
                <a:ea typeface="Arial"/>
                <a:cs typeface="Arial"/>
                <a:sym typeface="Arial"/>
              </a:defRPr>
            </a:lvl3pPr>
            <a:lvl4pPr lvl="3" rtl="0">
              <a:spcBef>
                <a:spcPts val="0"/>
              </a:spcBef>
              <a:spcAft>
                <a:spcPts val="0"/>
              </a:spcAft>
              <a:buNone/>
              <a:defRPr sz="2600" b="1">
                <a:solidFill>
                  <a:srgbClr val="CDE3DC"/>
                </a:solidFill>
                <a:latin typeface="Arial"/>
                <a:ea typeface="Arial"/>
                <a:cs typeface="Arial"/>
                <a:sym typeface="Arial"/>
              </a:defRPr>
            </a:lvl4pPr>
            <a:lvl5pPr lvl="4" rtl="0">
              <a:spcBef>
                <a:spcPts val="0"/>
              </a:spcBef>
              <a:spcAft>
                <a:spcPts val="0"/>
              </a:spcAft>
              <a:buNone/>
              <a:defRPr sz="2600" b="1">
                <a:solidFill>
                  <a:srgbClr val="CDE3DC"/>
                </a:solidFill>
                <a:latin typeface="Arial"/>
                <a:ea typeface="Arial"/>
                <a:cs typeface="Arial"/>
                <a:sym typeface="Arial"/>
              </a:defRPr>
            </a:lvl5pPr>
            <a:lvl6pPr lvl="5" rtl="0">
              <a:spcBef>
                <a:spcPts val="0"/>
              </a:spcBef>
              <a:spcAft>
                <a:spcPts val="0"/>
              </a:spcAft>
              <a:buNone/>
              <a:defRPr sz="2600" b="1">
                <a:solidFill>
                  <a:srgbClr val="CDE3DC"/>
                </a:solidFill>
                <a:latin typeface="Arial"/>
                <a:ea typeface="Arial"/>
                <a:cs typeface="Arial"/>
                <a:sym typeface="Arial"/>
              </a:defRPr>
            </a:lvl6pPr>
            <a:lvl7pPr lvl="6" rtl="0">
              <a:spcBef>
                <a:spcPts val="0"/>
              </a:spcBef>
              <a:spcAft>
                <a:spcPts val="0"/>
              </a:spcAft>
              <a:buNone/>
              <a:defRPr sz="2600" b="1">
                <a:solidFill>
                  <a:srgbClr val="CDE3DC"/>
                </a:solidFill>
                <a:latin typeface="Arial"/>
                <a:ea typeface="Arial"/>
                <a:cs typeface="Arial"/>
                <a:sym typeface="Arial"/>
              </a:defRPr>
            </a:lvl7pPr>
            <a:lvl8pPr lvl="7" rtl="0">
              <a:spcBef>
                <a:spcPts val="0"/>
              </a:spcBef>
              <a:spcAft>
                <a:spcPts val="0"/>
              </a:spcAft>
              <a:buNone/>
              <a:defRPr sz="2600" b="1">
                <a:solidFill>
                  <a:srgbClr val="CDE3DC"/>
                </a:solidFill>
                <a:latin typeface="Arial"/>
                <a:ea typeface="Arial"/>
                <a:cs typeface="Arial"/>
                <a:sym typeface="Arial"/>
              </a:defRPr>
            </a:lvl8pPr>
            <a:lvl9pPr lvl="8"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75" name="Google Shape;75;g2889bbe93ce_0_992"/>
          <p:cNvSpPr txBox="1">
            <a:spLocks noGrp="1"/>
          </p:cNvSpPr>
          <p:nvPr>
            <p:ph type="subTitle" idx="2"/>
          </p:nvPr>
        </p:nvSpPr>
        <p:spPr>
          <a:xfrm>
            <a:off x="884133" y="2485005"/>
            <a:ext cx="6147900" cy="61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0"/>
              </a:spcBef>
              <a:spcAft>
                <a:spcPts val="0"/>
              </a:spcAft>
              <a:buNone/>
              <a:defRPr sz="2600" b="1">
                <a:solidFill>
                  <a:srgbClr val="CDE3DC"/>
                </a:solidFill>
                <a:latin typeface="Arial"/>
                <a:ea typeface="Arial"/>
                <a:cs typeface="Arial"/>
                <a:sym typeface="Arial"/>
              </a:defRPr>
            </a:lvl2pPr>
            <a:lvl3pPr lvl="2" rtl="0">
              <a:spcBef>
                <a:spcPts val="0"/>
              </a:spcBef>
              <a:spcAft>
                <a:spcPts val="0"/>
              </a:spcAft>
              <a:buNone/>
              <a:defRPr sz="2600" b="1">
                <a:solidFill>
                  <a:srgbClr val="CDE3DC"/>
                </a:solidFill>
                <a:latin typeface="Arial"/>
                <a:ea typeface="Arial"/>
                <a:cs typeface="Arial"/>
                <a:sym typeface="Arial"/>
              </a:defRPr>
            </a:lvl3pPr>
            <a:lvl4pPr lvl="3" rtl="0">
              <a:spcBef>
                <a:spcPts val="0"/>
              </a:spcBef>
              <a:spcAft>
                <a:spcPts val="0"/>
              </a:spcAft>
              <a:buNone/>
              <a:defRPr sz="2600" b="1">
                <a:solidFill>
                  <a:srgbClr val="CDE3DC"/>
                </a:solidFill>
                <a:latin typeface="Arial"/>
                <a:ea typeface="Arial"/>
                <a:cs typeface="Arial"/>
                <a:sym typeface="Arial"/>
              </a:defRPr>
            </a:lvl4pPr>
            <a:lvl5pPr lvl="4" rtl="0">
              <a:spcBef>
                <a:spcPts val="0"/>
              </a:spcBef>
              <a:spcAft>
                <a:spcPts val="0"/>
              </a:spcAft>
              <a:buNone/>
              <a:defRPr sz="2600" b="1">
                <a:solidFill>
                  <a:srgbClr val="CDE3DC"/>
                </a:solidFill>
                <a:latin typeface="Arial"/>
                <a:ea typeface="Arial"/>
                <a:cs typeface="Arial"/>
                <a:sym typeface="Arial"/>
              </a:defRPr>
            </a:lvl5pPr>
            <a:lvl6pPr lvl="5" rtl="0">
              <a:spcBef>
                <a:spcPts val="0"/>
              </a:spcBef>
              <a:spcAft>
                <a:spcPts val="0"/>
              </a:spcAft>
              <a:buNone/>
              <a:defRPr sz="2600" b="1">
                <a:solidFill>
                  <a:srgbClr val="CDE3DC"/>
                </a:solidFill>
                <a:latin typeface="Arial"/>
                <a:ea typeface="Arial"/>
                <a:cs typeface="Arial"/>
                <a:sym typeface="Arial"/>
              </a:defRPr>
            </a:lvl6pPr>
            <a:lvl7pPr lvl="6" rtl="0">
              <a:spcBef>
                <a:spcPts val="0"/>
              </a:spcBef>
              <a:spcAft>
                <a:spcPts val="0"/>
              </a:spcAft>
              <a:buNone/>
              <a:defRPr sz="2600" b="1">
                <a:solidFill>
                  <a:srgbClr val="CDE3DC"/>
                </a:solidFill>
                <a:latin typeface="Arial"/>
                <a:ea typeface="Arial"/>
                <a:cs typeface="Arial"/>
                <a:sym typeface="Arial"/>
              </a:defRPr>
            </a:lvl7pPr>
            <a:lvl8pPr lvl="7" rtl="0">
              <a:spcBef>
                <a:spcPts val="0"/>
              </a:spcBef>
              <a:spcAft>
                <a:spcPts val="0"/>
              </a:spcAft>
              <a:buNone/>
              <a:defRPr sz="2600" b="1">
                <a:solidFill>
                  <a:srgbClr val="CDE3DC"/>
                </a:solidFill>
                <a:latin typeface="Arial"/>
                <a:ea typeface="Arial"/>
                <a:cs typeface="Arial"/>
                <a:sym typeface="Arial"/>
              </a:defRPr>
            </a:lvl8pPr>
            <a:lvl9pPr lvl="8"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76" name="Google Shape;76;g2889bbe93ce_0_992"/>
          <p:cNvSpPr txBox="1">
            <a:spLocks noGrp="1"/>
          </p:cNvSpPr>
          <p:nvPr>
            <p:ph type="subTitle" idx="3"/>
          </p:nvPr>
        </p:nvSpPr>
        <p:spPr>
          <a:xfrm>
            <a:off x="884133" y="3206365"/>
            <a:ext cx="6147900" cy="61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0"/>
              </a:spcBef>
              <a:spcAft>
                <a:spcPts val="0"/>
              </a:spcAft>
              <a:buNone/>
              <a:defRPr sz="2600" b="1">
                <a:solidFill>
                  <a:srgbClr val="CDE3DC"/>
                </a:solidFill>
                <a:latin typeface="Arial"/>
                <a:ea typeface="Arial"/>
                <a:cs typeface="Arial"/>
                <a:sym typeface="Arial"/>
              </a:defRPr>
            </a:lvl2pPr>
            <a:lvl3pPr lvl="2" rtl="0">
              <a:spcBef>
                <a:spcPts val="0"/>
              </a:spcBef>
              <a:spcAft>
                <a:spcPts val="0"/>
              </a:spcAft>
              <a:buNone/>
              <a:defRPr sz="2600" b="1">
                <a:solidFill>
                  <a:srgbClr val="CDE3DC"/>
                </a:solidFill>
                <a:latin typeface="Arial"/>
                <a:ea typeface="Arial"/>
                <a:cs typeface="Arial"/>
                <a:sym typeface="Arial"/>
              </a:defRPr>
            </a:lvl3pPr>
            <a:lvl4pPr lvl="3" rtl="0">
              <a:spcBef>
                <a:spcPts val="0"/>
              </a:spcBef>
              <a:spcAft>
                <a:spcPts val="0"/>
              </a:spcAft>
              <a:buNone/>
              <a:defRPr sz="2600" b="1">
                <a:solidFill>
                  <a:srgbClr val="CDE3DC"/>
                </a:solidFill>
                <a:latin typeface="Arial"/>
                <a:ea typeface="Arial"/>
                <a:cs typeface="Arial"/>
                <a:sym typeface="Arial"/>
              </a:defRPr>
            </a:lvl4pPr>
            <a:lvl5pPr lvl="4" rtl="0">
              <a:spcBef>
                <a:spcPts val="0"/>
              </a:spcBef>
              <a:spcAft>
                <a:spcPts val="0"/>
              </a:spcAft>
              <a:buNone/>
              <a:defRPr sz="2600" b="1">
                <a:solidFill>
                  <a:srgbClr val="CDE3DC"/>
                </a:solidFill>
                <a:latin typeface="Arial"/>
                <a:ea typeface="Arial"/>
                <a:cs typeface="Arial"/>
                <a:sym typeface="Arial"/>
              </a:defRPr>
            </a:lvl5pPr>
            <a:lvl6pPr lvl="5" rtl="0">
              <a:spcBef>
                <a:spcPts val="0"/>
              </a:spcBef>
              <a:spcAft>
                <a:spcPts val="0"/>
              </a:spcAft>
              <a:buNone/>
              <a:defRPr sz="2600" b="1">
                <a:solidFill>
                  <a:srgbClr val="CDE3DC"/>
                </a:solidFill>
                <a:latin typeface="Arial"/>
                <a:ea typeface="Arial"/>
                <a:cs typeface="Arial"/>
                <a:sym typeface="Arial"/>
              </a:defRPr>
            </a:lvl6pPr>
            <a:lvl7pPr lvl="6" rtl="0">
              <a:spcBef>
                <a:spcPts val="0"/>
              </a:spcBef>
              <a:spcAft>
                <a:spcPts val="0"/>
              </a:spcAft>
              <a:buNone/>
              <a:defRPr sz="2600" b="1">
                <a:solidFill>
                  <a:srgbClr val="CDE3DC"/>
                </a:solidFill>
                <a:latin typeface="Arial"/>
                <a:ea typeface="Arial"/>
                <a:cs typeface="Arial"/>
                <a:sym typeface="Arial"/>
              </a:defRPr>
            </a:lvl7pPr>
            <a:lvl8pPr lvl="7" rtl="0">
              <a:spcBef>
                <a:spcPts val="0"/>
              </a:spcBef>
              <a:spcAft>
                <a:spcPts val="0"/>
              </a:spcAft>
              <a:buNone/>
              <a:defRPr sz="2600" b="1">
                <a:solidFill>
                  <a:srgbClr val="CDE3DC"/>
                </a:solidFill>
                <a:latin typeface="Arial"/>
                <a:ea typeface="Arial"/>
                <a:cs typeface="Arial"/>
                <a:sym typeface="Arial"/>
              </a:defRPr>
            </a:lvl8pPr>
            <a:lvl9pPr lvl="8"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77" name="Google Shape;77;g2889bbe93ce_0_992"/>
          <p:cNvSpPr txBox="1">
            <a:spLocks noGrp="1"/>
          </p:cNvSpPr>
          <p:nvPr>
            <p:ph type="subTitle" idx="4"/>
          </p:nvPr>
        </p:nvSpPr>
        <p:spPr>
          <a:xfrm>
            <a:off x="884133" y="4649085"/>
            <a:ext cx="6147900" cy="61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0"/>
              </a:spcBef>
              <a:spcAft>
                <a:spcPts val="0"/>
              </a:spcAft>
              <a:buNone/>
              <a:defRPr sz="2600" b="1">
                <a:solidFill>
                  <a:srgbClr val="CDE3DC"/>
                </a:solidFill>
                <a:latin typeface="Arial"/>
                <a:ea typeface="Arial"/>
                <a:cs typeface="Arial"/>
                <a:sym typeface="Arial"/>
              </a:defRPr>
            </a:lvl2pPr>
            <a:lvl3pPr lvl="2" rtl="0">
              <a:spcBef>
                <a:spcPts val="0"/>
              </a:spcBef>
              <a:spcAft>
                <a:spcPts val="0"/>
              </a:spcAft>
              <a:buNone/>
              <a:defRPr sz="2600" b="1">
                <a:solidFill>
                  <a:srgbClr val="CDE3DC"/>
                </a:solidFill>
                <a:latin typeface="Arial"/>
                <a:ea typeface="Arial"/>
                <a:cs typeface="Arial"/>
                <a:sym typeface="Arial"/>
              </a:defRPr>
            </a:lvl3pPr>
            <a:lvl4pPr lvl="3" rtl="0">
              <a:spcBef>
                <a:spcPts val="0"/>
              </a:spcBef>
              <a:spcAft>
                <a:spcPts val="0"/>
              </a:spcAft>
              <a:buNone/>
              <a:defRPr sz="2600" b="1">
                <a:solidFill>
                  <a:srgbClr val="CDE3DC"/>
                </a:solidFill>
                <a:latin typeface="Arial"/>
                <a:ea typeface="Arial"/>
                <a:cs typeface="Arial"/>
                <a:sym typeface="Arial"/>
              </a:defRPr>
            </a:lvl4pPr>
            <a:lvl5pPr lvl="4" rtl="0">
              <a:spcBef>
                <a:spcPts val="0"/>
              </a:spcBef>
              <a:spcAft>
                <a:spcPts val="0"/>
              </a:spcAft>
              <a:buNone/>
              <a:defRPr sz="2600" b="1">
                <a:solidFill>
                  <a:srgbClr val="CDE3DC"/>
                </a:solidFill>
                <a:latin typeface="Arial"/>
                <a:ea typeface="Arial"/>
                <a:cs typeface="Arial"/>
                <a:sym typeface="Arial"/>
              </a:defRPr>
            </a:lvl5pPr>
            <a:lvl6pPr lvl="5" rtl="0">
              <a:spcBef>
                <a:spcPts val="0"/>
              </a:spcBef>
              <a:spcAft>
                <a:spcPts val="0"/>
              </a:spcAft>
              <a:buNone/>
              <a:defRPr sz="2600" b="1">
                <a:solidFill>
                  <a:srgbClr val="CDE3DC"/>
                </a:solidFill>
                <a:latin typeface="Arial"/>
                <a:ea typeface="Arial"/>
                <a:cs typeface="Arial"/>
                <a:sym typeface="Arial"/>
              </a:defRPr>
            </a:lvl6pPr>
            <a:lvl7pPr lvl="6" rtl="0">
              <a:spcBef>
                <a:spcPts val="0"/>
              </a:spcBef>
              <a:spcAft>
                <a:spcPts val="0"/>
              </a:spcAft>
              <a:buNone/>
              <a:defRPr sz="2600" b="1">
                <a:solidFill>
                  <a:srgbClr val="CDE3DC"/>
                </a:solidFill>
                <a:latin typeface="Arial"/>
                <a:ea typeface="Arial"/>
                <a:cs typeface="Arial"/>
                <a:sym typeface="Arial"/>
              </a:defRPr>
            </a:lvl7pPr>
            <a:lvl8pPr lvl="7" rtl="0">
              <a:spcBef>
                <a:spcPts val="0"/>
              </a:spcBef>
              <a:spcAft>
                <a:spcPts val="0"/>
              </a:spcAft>
              <a:buNone/>
              <a:defRPr sz="2600" b="1">
                <a:solidFill>
                  <a:srgbClr val="CDE3DC"/>
                </a:solidFill>
                <a:latin typeface="Arial"/>
                <a:ea typeface="Arial"/>
                <a:cs typeface="Arial"/>
                <a:sym typeface="Arial"/>
              </a:defRPr>
            </a:lvl8pPr>
            <a:lvl9pPr lvl="8"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78" name="Google Shape;78;g2889bbe93ce_0_992"/>
          <p:cNvSpPr txBox="1">
            <a:spLocks noGrp="1"/>
          </p:cNvSpPr>
          <p:nvPr>
            <p:ph type="subTitle" idx="5"/>
          </p:nvPr>
        </p:nvSpPr>
        <p:spPr>
          <a:xfrm>
            <a:off x="5955500" y="1763645"/>
            <a:ext cx="5648700" cy="612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0"/>
              </a:spcBef>
              <a:spcAft>
                <a:spcPts val="0"/>
              </a:spcAft>
              <a:buNone/>
              <a:defRPr sz="2600" b="1">
                <a:solidFill>
                  <a:srgbClr val="CDE3DC"/>
                </a:solidFill>
                <a:latin typeface="Arial"/>
                <a:ea typeface="Arial"/>
                <a:cs typeface="Arial"/>
                <a:sym typeface="Arial"/>
              </a:defRPr>
            </a:lvl2pPr>
            <a:lvl3pPr lvl="2" algn="r" rtl="0">
              <a:spcBef>
                <a:spcPts val="0"/>
              </a:spcBef>
              <a:spcAft>
                <a:spcPts val="0"/>
              </a:spcAft>
              <a:buNone/>
              <a:defRPr sz="2600" b="1">
                <a:solidFill>
                  <a:srgbClr val="CDE3DC"/>
                </a:solidFill>
                <a:latin typeface="Arial"/>
                <a:ea typeface="Arial"/>
                <a:cs typeface="Arial"/>
                <a:sym typeface="Arial"/>
              </a:defRPr>
            </a:lvl3pPr>
            <a:lvl4pPr lvl="3" algn="r" rtl="0">
              <a:spcBef>
                <a:spcPts val="0"/>
              </a:spcBef>
              <a:spcAft>
                <a:spcPts val="0"/>
              </a:spcAft>
              <a:buNone/>
              <a:defRPr sz="2600" b="1">
                <a:solidFill>
                  <a:srgbClr val="CDE3DC"/>
                </a:solidFill>
                <a:latin typeface="Arial"/>
                <a:ea typeface="Arial"/>
                <a:cs typeface="Arial"/>
                <a:sym typeface="Arial"/>
              </a:defRPr>
            </a:lvl4pPr>
            <a:lvl5pPr lvl="4" algn="r" rtl="0">
              <a:spcBef>
                <a:spcPts val="0"/>
              </a:spcBef>
              <a:spcAft>
                <a:spcPts val="0"/>
              </a:spcAft>
              <a:buNone/>
              <a:defRPr sz="2600" b="1">
                <a:solidFill>
                  <a:srgbClr val="CDE3DC"/>
                </a:solidFill>
                <a:latin typeface="Arial"/>
                <a:ea typeface="Arial"/>
                <a:cs typeface="Arial"/>
                <a:sym typeface="Arial"/>
              </a:defRPr>
            </a:lvl5pPr>
            <a:lvl6pPr lvl="5" algn="r" rtl="0">
              <a:spcBef>
                <a:spcPts val="0"/>
              </a:spcBef>
              <a:spcAft>
                <a:spcPts val="0"/>
              </a:spcAft>
              <a:buNone/>
              <a:defRPr sz="2600" b="1">
                <a:solidFill>
                  <a:srgbClr val="CDE3DC"/>
                </a:solidFill>
                <a:latin typeface="Arial"/>
                <a:ea typeface="Arial"/>
                <a:cs typeface="Arial"/>
                <a:sym typeface="Arial"/>
              </a:defRPr>
            </a:lvl6pPr>
            <a:lvl7pPr lvl="6" algn="r" rtl="0">
              <a:spcBef>
                <a:spcPts val="0"/>
              </a:spcBef>
              <a:spcAft>
                <a:spcPts val="0"/>
              </a:spcAft>
              <a:buNone/>
              <a:defRPr sz="2600" b="1">
                <a:solidFill>
                  <a:srgbClr val="CDE3DC"/>
                </a:solidFill>
                <a:latin typeface="Arial"/>
                <a:ea typeface="Arial"/>
                <a:cs typeface="Arial"/>
                <a:sym typeface="Arial"/>
              </a:defRPr>
            </a:lvl7pPr>
            <a:lvl8pPr lvl="7" algn="r" rtl="0">
              <a:spcBef>
                <a:spcPts val="0"/>
              </a:spcBef>
              <a:spcAft>
                <a:spcPts val="0"/>
              </a:spcAft>
              <a:buNone/>
              <a:defRPr sz="2600" b="1">
                <a:solidFill>
                  <a:srgbClr val="CDE3DC"/>
                </a:solidFill>
                <a:latin typeface="Arial"/>
                <a:ea typeface="Arial"/>
                <a:cs typeface="Arial"/>
                <a:sym typeface="Arial"/>
              </a:defRPr>
            </a:lvl8pPr>
            <a:lvl9pPr lvl="8" algn="r"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79" name="Google Shape;79;g2889bbe93ce_0_992"/>
          <p:cNvSpPr txBox="1">
            <a:spLocks noGrp="1"/>
          </p:cNvSpPr>
          <p:nvPr>
            <p:ph type="subTitle" idx="6"/>
          </p:nvPr>
        </p:nvSpPr>
        <p:spPr>
          <a:xfrm>
            <a:off x="5955500" y="2485005"/>
            <a:ext cx="5648700" cy="612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0"/>
              </a:spcBef>
              <a:spcAft>
                <a:spcPts val="0"/>
              </a:spcAft>
              <a:buNone/>
              <a:defRPr sz="2600" b="1">
                <a:solidFill>
                  <a:srgbClr val="CDE3DC"/>
                </a:solidFill>
                <a:latin typeface="Arial"/>
                <a:ea typeface="Arial"/>
                <a:cs typeface="Arial"/>
                <a:sym typeface="Arial"/>
              </a:defRPr>
            </a:lvl2pPr>
            <a:lvl3pPr lvl="2" algn="r" rtl="0">
              <a:spcBef>
                <a:spcPts val="0"/>
              </a:spcBef>
              <a:spcAft>
                <a:spcPts val="0"/>
              </a:spcAft>
              <a:buNone/>
              <a:defRPr sz="2600" b="1">
                <a:solidFill>
                  <a:srgbClr val="CDE3DC"/>
                </a:solidFill>
                <a:latin typeface="Arial"/>
                <a:ea typeface="Arial"/>
                <a:cs typeface="Arial"/>
                <a:sym typeface="Arial"/>
              </a:defRPr>
            </a:lvl3pPr>
            <a:lvl4pPr lvl="3" algn="r" rtl="0">
              <a:spcBef>
                <a:spcPts val="0"/>
              </a:spcBef>
              <a:spcAft>
                <a:spcPts val="0"/>
              </a:spcAft>
              <a:buNone/>
              <a:defRPr sz="2600" b="1">
                <a:solidFill>
                  <a:srgbClr val="CDE3DC"/>
                </a:solidFill>
                <a:latin typeface="Arial"/>
                <a:ea typeface="Arial"/>
                <a:cs typeface="Arial"/>
                <a:sym typeface="Arial"/>
              </a:defRPr>
            </a:lvl4pPr>
            <a:lvl5pPr lvl="4" algn="r" rtl="0">
              <a:spcBef>
                <a:spcPts val="0"/>
              </a:spcBef>
              <a:spcAft>
                <a:spcPts val="0"/>
              </a:spcAft>
              <a:buNone/>
              <a:defRPr sz="2600" b="1">
                <a:solidFill>
                  <a:srgbClr val="CDE3DC"/>
                </a:solidFill>
                <a:latin typeface="Arial"/>
                <a:ea typeface="Arial"/>
                <a:cs typeface="Arial"/>
                <a:sym typeface="Arial"/>
              </a:defRPr>
            </a:lvl5pPr>
            <a:lvl6pPr lvl="5" algn="r" rtl="0">
              <a:spcBef>
                <a:spcPts val="0"/>
              </a:spcBef>
              <a:spcAft>
                <a:spcPts val="0"/>
              </a:spcAft>
              <a:buNone/>
              <a:defRPr sz="2600" b="1">
                <a:solidFill>
                  <a:srgbClr val="CDE3DC"/>
                </a:solidFill>
                <a:latin typeface="Arial"/>
                <a:ea typeface="Arial"/>
                <a:cs typeface="Arial"/>
                <a:sym typeface="Arial"/>
              </a:defRPr>
            </a:lvl6pPr>
            <a:lvl7pPr lvl="6" algn="r" rtl="0">
              <a:spcBef>
                <a:spcPts val="0"/>
              </a:spcBef>
              <a:spcAft>
                <a:spcPts val="0"/>
              </a:spcAft>
              <a:buNone/>
              <a:defRPr sz="2600" b="1">
                <a:solidFill>
                  <a:srgbClr val="CDE3DC"/>
                </a:solidFill>
                <a:latin typeface="Arial"/>
                <a:ea typeface="Arial"/>
                <a:cs typeface="Arial"/>
                <a:sym typeface="Arial"/>
              </a:defRPr>
            </a:lvl7pPr>
            <a:lvl8pPr lvl="7" algn="r" rtl="0">
              <a:spcBef>
                <a:spcPts val="0"/>
              </a:spcBef>
              <a:spcAft>
                <a:spcPts val="0"/>
              </a:spcAft>
              <a:buNone/>
              <a:defRPr sz="2600" b="1">
                <a:solidFill>
                  <a:srgbClr val="CDE3DC"/>
                </a:solidFill>
                <a:latin typeface="Arial"/>
                <a:ea typeface="Arial"/>
                <a:cs typeface="Arial"/>
                <a:sym typeface="Arial"/>
              </a:defRPr>
            </a:lvl8pPr>
            <a:lvl9pPr lvl="8" algn="r"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80" name="Google Shape;80;g2889bbe93ce_0_992"/>
          <p:cNvSpPr txBox="1">
            <a:spLocks noGrp="1"/>
          </p:cNvSpPr>
          <p:nvPr>
            <p:ph type="subTitle" idx="7"/>
          </p:nvPr>
        </p:nvSpPr>
        <p:spPr>
          <a:xfrm>
            <a:off x="5955500" y="3206365"/>
            <a:ext cx="5648700" cy="612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0"/>
              </a:spcBef>
              <a:spcAft>
                <a:spcPts val="0"/>
              </a:spcAft>
              <a:buNone/>
              <a:defRPr sz="2600" b="1">
                <a:solidFill>
                  <a:srgbClr val="CDE3DC"/>
                </a:solidFill>
                <a:latin typeface="Arial"/>
                <a:ea typeface="Arial"/>
                <a:cs typeface="Arial"/>
                <a:sym typeface="Arial"/>
              </a:defRPr>
            </a:lvl2pPr>
            <a:lvl3pPr lvl="2" algn="r" rtl="0">
              <a:spcBef>
                <a:spcPts val="0"/>
              </a:spcBef>
              <a:spcAft>
                <a:spcPts val="0"/>
              </a:spcAft>
              <a:buNone/>
              <a:defRPr sz="2600" b="1">
                <a:solidFill>
                  <a:srgbClr val="CDE3DC"/>
                </a:solidFill>
                <a:latin typeface="Arial"/>
                <a:ea typeface="Arial"/>
                <a:cs typeface="Arial"/>
                <a:sym typeface="Arial"/>
              </a:defRPr>
            </a:lvl3pPr>
            <a:lvl4pPr lvl="3" algn="r" rtl="0">
              <a:spcBef>
                <a:spcPts val="0"/>
              </a:spcBef>
              <a:spcAft>
                <a:spcPts val="0"/>
              </a:spcAft>
              <a:buNone/>
              <a:defRPr sz="2600" b="1">
                <a:solidFill>
                  <a:srgbClr val="CDE3DC"/>
                </a:solidFill>
                <a:latin typeface="Arial"/>
                <a:ea typeface="Arial"/>
                <a:cs typeface="Arial"/>
                <a:sym typeface="Arial"/>
              </a:defRPr>
            </a:lvl4pPr>
            <a:lvl5pPr lvl="4" algn="r" rtl="0">
              <a:spcBef>
                <a:spcPts val="0"/>
              </a:spcBef>
              <a:spcAft>
                <a:spcPts val="0"/>
              </a:spcAft>
              <a:buNone/>
              <a:defRPr sz="2600" b="1">
                <a:solidFill>
                  <a:srgbClr val="CDE3DC"/>
                </a:solidFill>
                <a:latin typeface="Arial"/>
                <a:ea typeface="Arial"/>
                <a:cs typeface="Arial"/>
                <a:sym typeface="Arial"/>
              </a:defRPr>
            </a:lvl5pPr>
            <a:lvl6pPr lvl="5" algn="r" rtl="0">
              <a:spcBef>
                <a:spcPts val="0"/>
              </a:spcBef>
              <a:spcAft>
                <a:spcPts val="0"/>
              </a:spcAft>
              <a:buNone/>
              <a:defRPr sz="2600" b="1">
                <a:solidFill>
                  <a:srgbClr val="CDE3DC"/>
                </a:solidFill>
                <a:latin typeface="Arial"/>
                <a:ea typeface="Arial"/>
                <a:cs typeface="Arial"/>
                <a:sym typeface="Arial"/>
              </a:defRPr>
            </a:lvl6pPr>
            <a:lvl7pPr lvl="6" algn="r" rtl="0">
              <a:spcBef>
                <a:spcPts val="0"/>
              </a:spcBef>
              <a:spcAft>
                <a:spcPts val="0"/>
              </a:spcAft>
              <a:buNone/>
              <a:defRPr sz="2600" b="1">
                <a:solidFill>
                  <a:srgbClr val="CDE3DC"/>
                </a:solidFill>
                <a:latin typeface="Arial"/>
                <a:ea typeface="Arial"/>
                <a:cs typeface="Arial"/>
                <a:sym typeface="Arial"/>
              </a:defRPr>
            </a:lvl7pPr>
            <a:lvl8pPr lvl="7" algn="r" rtl="0">
              <a:spcBef>
                <a:spcPts val="0"/>
              </a:spcBef>
              <a:spcAft>
                <a:spcPts val="0"/>
              </a:spcAft>
              <a:buNone/>
              <a:defRPr sz="2600" b="1">
                <a:solidFill>
                  <a:srgbClr val="CDE3DC"/>
                </a:solidFill>
                <a:latin typeface="Arial"/>
                <a:ea typeface="Arial"/>
                <a:cs typeface="Arial"/>
                <a:sym typeface="Arial"/>
              </a:defRPr>
            </a:lvl8pPr>
            <a:lvl9pPr lvl="8" algn="r"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81" name="Google Shape;81;g2889bbe93ce_0_992"/>
          <p:cNvSpPr txBox="1">
            <a:spLocks noGrp="1"/>
          </p:cNvSpPr>
          <p:nvPr>
            <p:ph type="subTitle" idx="8"/>
          </p:nvPr>
        </p:nvSpPr>
        <p:spPr>
          <a:xfrm>
            <a:off x="5955500" y="3927725"/>
            <a:ext cx="5648700" cy="612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0"/>
              </a:spcBef>
              <a:spcAft>
                <a:spcPts val="0"/>
              </a:spcAft>
              <a:buNone/>
              <a:defRPr sz="2600" b="1">
                <a:solidFill>
                  <a:srgbClr val="CDE3DC"/>
                </a:solidFill>
                <a:latin typeface="Arial"/>
                <a:ea typeface="Arial"/>
                <a:cs typeface="Arial"/>
                <a:sym typeface="Arial"/>
              </a:defRPr>
            </a:lvl2pPr>
            <a:lvl3pPr lvl="2" algn="r" rtl="0">
              <a:spcBef>
                <a:spcPts val="0"/>
              </a:spcBef>
              <a:spcAft>
                <a:spcPts val="0"/>
              </a:spcAft>
              <a:buNone/>
              <a:defRPr sz="2600" b="1">
                <a:solidFill>
                  <a:srgbClr val="CDE3DC"/>
                </a:solidFill>
                <a:latin typeface="Arial"/>
                <a:ea typeface="Arial"/>
                <a:cs typeface="Arial"/>
                <a:sym typeface="Arial"/>
              </a:defRPr>
            </a:lvl3pPr>
            <a:lvl4pPr lvl="3" algn="r" rtl="0">
              <a:spcBef>
                <a:spcPts val="0"/>
              </a:spcBef>
              <a:spcAft>
                <a:spcPts val="0"/>
              </a:spcAft>
              <a:buNone/>
              <a:defRPr sz="2600" b="1">
                <a:solidFill>
                  <a:srgbClr val="CDE3DC"/>
                </a:solidFill>
                <a:latin typeface="Arial"/>
                <a:ea typeface="Arial"/>
                <a:cs typeface="Arial"/>
                <a:sym typeface="Arial"/>
              </a:defRPr>
            </a:lvl4pPr>
            <a:lvl5pPr lvl="4" algn="r" rtl="0">
              <a:spcBef>
                <a:spcPts val="0"/>
              </a:spcBef>
              <a:spcAft>
                <a:spcPts val="0"/>
              </a:spcAft>
              <a:buNone/>
              <a:defRPr sz="2600" b="1">
                <a:solidFill>
                  <a:srgbClr val="CDE3DC"/>
                </a:solidFill>
                <a:latin typeface="Arial"/>
                <a:ea typeface="Arial"/>
                <a:cs typeface="Arial"/>
                <a:sym typeface="Arial"/>
              </a:defRPr>
            </a:lvl5pPr>
            <a:lvl6pPr lvl="5" algn="r" rtl="0">
              <a:spcBef>
                <a:spcPts val="0"/>
              </a:spcBef>
              <a:spcAft>
                <a:spcPts val="0"/>
              </a:spcAft>
              <a:buNone/>
              <a:defRPr sz="2600" b="1">
                <a:solidFill>
                  <a:srgbClr val="CDE3DC"/>
                </a:solidFill>
                <a:latin typeface="Arial"/>
                <a:ea typeface="Arial"/>
                <a:cs typeface="Arial"/>
                <a:sym typeface="Arial"/>
              </a:defRPr>
            </a:lvl6pPr>
            <a:lvl7pPr lvl="6" algn="r" rtl="0">
              <a:spcBef>
                <a:spcPts val="0"/>
              </a:spcBef>
              <a:spcAft>
                <a:spcPts val="0"/>
              </a:spcAft>
              <a:buNone/>
              <a:defRPr sz="2600" b="1">
                <a:solidFill>
                  <a:srgbClr val="CDE3DC"/>
                </a:solidFill>
                <a:latin typeface="Arial"/>
                <a:ea typeface="Arial"/>
                <a:cs typeface="Arial"/>
                <a:sym typeface="Arial"/>
              </a:defRPr>
            </a:lvl7pPr>
            <a:lvl8pPr lvl="7" algn="r" rtl="0">
              <a:spcBef>
                <a:spcPts val="0"/>
              </a:spcBef>
              <a:spcAft>
                <a:spcPts val="0"/>
              </a:spcAft>
              <a:buNone/>
              <a:defRPr sz="2600" b="1">
                <a:solidFill>
                  <a:srgbClr val="CDE3DC"/>
                </a:solidFill>
                <a:latin typeface="Arial"/>
                <a:ea typeface="Arial"/>
                <a:cs typeface="Arial"/>
                <a:sym typeface="Arial"/>
              </a:defRPr>
            </a:lvl8pPr>
            <a:lvl9pPr lvl="8" algn="r"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82" name="Google Shape;82;g2889bbe93ce_0_992"/>
          <p:cNvSpPr txBox="1">
            <a:spLocks noGrp="1"/>
          </p:cNvSpPr>
          <p:nvPr>
            <p:ph type="subTitle" idx="9"/>
          </p:nvPr>
        </p:nvSpPr>
        <p:spPr>
          <a:xfrm>
            <a:off x="5955500" y="4649085"/>
            <a:ext cx="5648700" cy="612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0"/>
              </a:spcBef>
              <a:spcAft>
                <a:spcPts val="0"/>
              </a:spcAft>
              <a:buNone/>
              <a:defRPr sz="2600" b="1">
                <a:solidFill>
                  <a:srgbClr val="CDE3DC"/>
                </a:solidFill>
                <a:latin typeface="Arial"/>
                <a:ea typeface="Arial"/>
                <a:cs typeface="Arial"/>
                <a:sym typeface="Arial"/>
              </a:defRPr>
            </a:lvl2pPr>
            <a:lvl3pPr lvl="2" algn="r" rtl="0">
              <a:spcBef>
                <a:spcPts val="0"/>
              </a:spcBef>
              <a:spcAft>
                <a:spcPts val="0"/>
              </a:spcAft>
              <a:buNone/>
              <a:defRPr sz="2600" b="1">
                <a:solidFill>
                  <a:srgbClr val="CDE3DC"/>
                </a:solidFill>
                <a:latin typeface="Arial"/>
                <a:ea typeface="Arial"/>
                <a:cs typeface="Arial"/>
                <a:sym typeface="Arial"/>
              </a:defRPr>
            </a:lvl3pPr>
            <a:lvl4pPr lvl="3" algn="r" rtl="0">
              <a:spcBef>
                <a:spcPts val="0"/>
              </a:spcBef>
              <a:spcAft>
                <a:spcPts val="0"/>
              </a:spcAft>
              <a:buNone/>
              <a:defRPr sz="2600" b="1">
                <a:solidFill>
                  <a:srgbClr val="CDE3DC"/>
                </a:solidFill>
                <a:latin typeface="Arial"/>
                <a:ea typeface="Arial"/>
                <a:cs typeface="Arial"/>
                <a:sym typeface="Arial"/>
              </a:defRPr>
            </a:lvl4pPr>
            <a:lvl5pPr lvl="4" algn="r" rtl="0">
              <a:spcBef>
                <a:spcPts val="0"/>
              </a:spcBef>
              <a:spcAft>
                <a:spcPts val="0"/>
              </a:spcAft>
              <a:buNone/>
              <a:defRPr sz="2600" b="1">
                <a:solidFill>
                  <a:srgbClr val="CDE3DC"/>
                </a:solidFill>
                <a:latin typeface="Arial"/>
                <a:ea typeface="Arial"/>
                <a:cs typeface="Arial"/>
                <a:sym typeface="Arial"/>
              </a:defRPr>
            </a:lvl5pPr>
            <a:lvl6pPr lvl="5" algn="r" rtl="0">
              <a:spcBef>
                <a:spcPts val="0"/>
              </a:spcBef>
              <a:spcAft>
                <a:spcPts val="0"/>
              </a:spcAft>
              <a:buNone/>
              <a:defRPr sz="2600" b="1">
                <a:solidFill>
                  <a:srgbClr val="CDE3DC"/>
                </a:solidFill>
                <a:latin typeface="Arial"/>
                <a:ea typeface="Arial"/>
                <a:cs typeface="Arial"/>
                <a:sym typeface="Arial"/>
              </a:defRPr>
            </a:lvl6pPr>
            <a:lvl7pPr lvl="6" algn="r" rtl="0">
              <a:spcBef>
                <a:spcPts val="0"/>
              </a:spcBef>
              <a:spcAft>
                <a:spcPts val="0"/>
              </a:spcAft>
              <a:buNone/>
              <a:defRPr sz="2600" b="1">
                <a:solidFill>
                  <a:srgbClr val="CDE3DC"/>
                </a:solidFill>
                <a:latin typeface="Arial"/>
                <a:ea typeface="Arial"/>
                <a:cs typeface="Arial"/>
                <a:sym typeface="Arial"/>
              </a:defRPr>
            </a:lvl7pPr>
            <a:lvl8pPr lvl="7" algn="r" rtl="0">
              <a:spcBef>
                <a:spcPts val="0"/>
              </a:spcBef>
              <a:spcAft>
                <a:spcPts val="0"/>
              </a:spcAft>
              <a:buNone/>
              <a:defRPr sz="2600" b="1">
                <a:solidFill>
                  <a:srgbClr val="CDE3DC"/>
                </a:solidFill>
                <a:latin typeface="Arial"/>
                <a:ea typeface="Arial"/>
                <a:cs typeface="Arial"/>
                <a:sym typeface="Arial"/>
              </a:defRPr>
            </a:lvl8pPr>
            <a:lvl9pPr lvl="8" algn="r"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83" name="Google Shape;83;g2889bbe93ce_0_992"/>
          <p:cNvSpPr txBox="1">
            <a:spLocks noGrp="1"/>
          </p:cNvSpPr>
          <p:nvPr>
            <p:ph type="subTitle" idx="13"/>
          </p:nvPr>
        </p:nvSpPr>
        <p:spPr>
          <a:xfrm>
            <a:off x="884133" y="3927725"/>
            <a:ext cx="6147900" cy="61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0"/>
              </a:spcBef>
              <a:spcAft>
                <a:spcPts val="0"/>
              </a:spcAft>
              <a:buNone/>
              <a:defRPr sz="2600" b="1">
                <a:solidFill>
                  <a:srgbClr val="CDE3DC"/>
                </a:solidFill>
                <a:latin typeface="Arial"/>
                <a:ea typeface="Arial"/>
                <a:cs typeface="Arial"/>
                <a:sym typeface="Arial"/>
              </a:defRPr>
            </a:lvl2pPr>
            <a:lvl3pPr lvl="2" rtl="0">
              <a:spcBef>
                <a:spcPts val="0"/>
              </a:spcBef>
              <a:spcAft>
                <a:spcPts val="0"/>
              </a:spcAft>
              <a:buNone/>
              <a:defRPr sz="2600" b="1">
                <a:solidFill>
                  <a:srgbClr val="CDE3DC"/>
                </a:solidFill>
                <a:latin typeface="Arial"/>
                <a:ea typeface="Arial"/>
                <a:cs typeface="Arial"/>
                <a:sym typeface="Arial"/>
              </a:defRPr>
            </a:lvl3pPr>
            <a:lvl4pPr lvl="3" rtl="0">
              <a:spcBef>
                <a:spcPts val="0"/>
              </a:spcBef>
              <a:spcAft>
                <a:spcPts val="0"/>
              </a:spcAft>
              <a:buNone/>
              <a:defRPr sz="2600" b="1">
                <a:solidFill>
                  <a:srgbClr val="CDE3DC"/>
                </a:solidFill>
                <a:latin typeface="Arial"/>
                <a:ea typeface="Arial"/>
                <a:cs typeface="Arial"/>
                <a:sym typeface="Arial"/>
              </a:defRPr>
            </a:lvl4pPr>
            <a:lvl5pPr lvl="4" rtl="0">
              <a:spcBef>
                <a:spcPts val="0"/>
              </a:spcBef>
              <a:spcAft>
                <a:spcPts val="0"/>
              </a:spcAft>
              <a:buNone/>
              <a:defRPr sz="2600" b="1">
                <a:solidFill>
                  <a:srgbClr val="CDE3DC"/>
                </a:solidFill>
                <a:latin typeface="Arial"/>
                <a:ea typeface="Arial"/>
                <a:cs typeface="Arial"/>
                <a:sym typeface="Arial"/>
              </a:defRPr>
            </a:lvl5pPr>
            <a:lvl6pPr lvl="5" rtl="0">
              <a:spcBef>
                <a:spcPts val="0"/>
              </a:spcBef>
              <a:spcAft>
                <a:spcPts val="0"/>
              </a:spcAft>
              <a:buNone/>
              <a:defRPr sz="2600" b="1">
                <a:solidFill>
                  <a:srgbClr val="CDE3DC"/>
                </a:solidFill>
                <a:latin typeface="Arial"/>
                <a:ea typeface="Arial"/>
                <a:cs typeface="Arial"/>
                <a:sym typeface="Arial"/>
              </a:defRPr>
            </a:lvl6pPr>
            <a:lvl7pPr lvl="6" rtl="0">
              <a:spcBef>
                <a:spcPts val="0"/>
              </a:spcBef>
              <a:spcAft>
                <a:spcPts val="0"/>
              </a:spcAft>
              <a:buNone/>
              <a:defRPr sz="2600" b="1">
                <a:solidFill>
                  <a:srgbClr val="CDE3DC"/>
                </a:solidFill>
                <a:latin typeface="Arial"/>
                <a:ea typeface="Arial"/>
                <a:cs typeface="Arial"/>
                <a:sym typeface="Arial"/>
              </a:defRPr>
            </a:lvl7pPr>
            <a:lvl8pPr lvl="7" rtl="0">
              <a:spcBef>
                <a:spcPts val="0"/>
              </a:spcBef>
              <a:spcAft>
                <a:spcPts val="0"/>
              </a:spcAft>
              <a:buNone/>
              <a:defRPr sz="2600" b="1">
                <a:solidFill>
                  <a:srgbClr val="CDE3DC"/>
                </a:solidFill>
                <a:latin typeface="Arial"/>
                <a:ea typeface="Arial"/>
                <a:cs typeface="Arial"/>
                <a:sym typeface="Arial"/>
              </a:defRPr>
            </a:lvl8pPr>
            <a:lvl9pPr lvl="8"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84" name="Google Shape;84;g2889bbe93ce_0_992"/>
          <p:cNvSpPr txBox="1">
            <a:spLocks noGrp="1"/>
          </p:cNvSpPr>
          <p:nvPr>
            <p:ph type="subTitle" idx="14"/>
          </p:nvPr>
        </p:nvSpPr>
        <p:spPr>
          <a:xfrm>
            <a:off x="5955500" y="5370445"/>
            <a:ext cx="5648700" cy="612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0"/>
              </a:spcBef>
              <a:spcAft>
                <a:spcPts val="0"/>
              </a:spcAft>
              <a:buNone/>
              <a:defRPr sz="2600" b="1">
                <a:solidFill>
                  <a:srgbClr val="CDE3DC"/>
                </a:solidFill>
                <a:latin typeface="Arial"/>
                <a:ea typeface="Arial"/>
                <a:cs typeface="Arial"/>
                <a:sym typeface="Arial"/>
              </a:defRPr>
            </a:lvl2pPr>
            <a:lvl3pPr lvl="2" algn="r" rtl="0">
              <a:spcBef>
                <a:spcPts val="0"/>
              </a:spcBef>
              <a:spcAft>
                <a:spcPts val="0"/>
              </a:spcAft>
              <a:buNone/>
              <a:defRPr sz="2600" b="1">
                <a:solidFill>
                  <a:srgbClr val="CDE3DC"/>
                </a:solidFill>
                <a:latin typeface="Arial"/>
                <a:ea typeface="Arial"/>
                <a:cs typeface="Arial"/>
                <a:sym typeface="Arial"/>
              </a:defRPr>
            </a:lvl3pPr>
            <a:lvl4pPr lvl="3" algn="r" rtl="0">
              <a:spcBef>
                <a:spcPts val="0"/>
              </a:spcBef>
              <a:spcAft>
                <a:spcPts val="0"/>
              </a:spcAft>
              <a:buNone/>
              <a:defRPr sz="2600" b="1">
                <a:solidFill>
                  <a:srgbClr val="CDE3DC"/>
                </a:solidFill>
                <a:latin typeface="Arial"/>
                <a:ea typeface="Arial"/>
                <a:cs typeface="Arial"/>
                <a:sym typeface="Arial"/>
              </a:defRPr>
            </a:lvl4pPr>
            <a:lvl5pPr lvl="4" algn="r" rtl="0">
              <a:spcBef>
                <a:spcPts val="0"/>
              </a:spcBef>
              <a:spcAft>
                <a:spcPts val="0"/>
              </a:spcAft>
              <a:buNone/>
              <a:defRPr sz="2600" b="1">
                <a:solidFill>
                  <a:srgbClr val="CDE3DC"/>
                </a:solidFill>
                <a:latin typeface="Arial"/>
                <a:ea typeface="Arial"/>
                <a:cs typeface="Arial"/>
                <a:sym typeface="Arial"/>
              </a:defRPr>
            </a:lvl5pPr>
            <a:lvl6pPr lvl="5" algn="r" rtl="0">
              <a:spcBef>
                <a:spcPts val="0"/>
              </a:spcBef>
              <a:spcAft>
                <a:spcPts val="0"/>
              </a:spcAft>
              <a:buNone/>
              <a:defRPr sz="2600" b="1">
                <a:solidFill>
                  <a:srgbClr val="CDE3DC"/>
                </a:solidFill>
                <a:latin typeface="Arial"/>
                <a:ea typeface="Arial"/>
                <a:cs typeface="Arial"/>
                <a:sym typeface="Arial"/>
              </a:defRPr>
            </a:lvl6pPr>
            <a:lvl7pPr lvl="6" algn="r" rtl="0">
              <a:spcBef>
                <a:spcPts val="0"/>
              </a:spcBef>
              <a:spcAft>
                <a:spcPts val="0"/>
              </a:spcAft>
              <a:buNone/>
              <a:defRPr sz="2600" b="1">
                <a:solidFill>
                  <a:srgbClr val="CDE3DC"/>
                </a:solidFill>
                <a:latin typeface="Arial"/>
                <a:ea typeface="Arial"/>
                <a:cs typeface="Arial"/>
                <a:sym typeface="Arial"/>
              </a:defRPr>
            </a:lvl7pPr>
            <a:lvl8pPr lvl="7" algn="r" rtl="0">
              <a:spcBef>
                <a:spcPts val="0"/>
              </a:spcBef>
              <a:spcAft>
                <a:spcPts val="0"/>
              </a:spcAft>
              <a:buNone/>
              <a:defRPr sz="2600" b="1">
                <a:solidFill>
                  <a:srgbClr val="CDE3DC"/>
                </a:solidFill>
                <a:latin typeface="Arial"/>
                <a:ea typeface="Arial"/>
                <a:cs typeface="Arial"/>
                <a:sym typeface="Arial"/>
              </a:defRPr>
            </a:lvl8pPr>
            <a:lvl9pPr lvl="8" algn="r" rtl="0">
              <a:spcBef>
                <a:spcPts val="0"/>
              </a:spcBef>
              <a:spcAft>
                <a:spcPts val="0"/>
              </a:spcAft>
              <a:buNone/>
              <a:defRPr sz="2600" b="1">
                <a:solidFill>
                  <a:srgbClr val="CDE3DC"/>
                </a:solidFill>
                <a:latin typeface="Arial"/>
                <a:ea typeface="Arial"/>
                <a:cs typeface="Arial"/>
                <a:sym typeface="Arial"/>
              </a:defRPr>
            </a:lvl9pPr>
          </a:lstStyle>
          <a:p>
            <a:endParaRPr/>
          </a:p>
        </p:txBody>
      </p:sp>
      <p:sp>
        <p:nvSpPr>
          <p:cNvPr id="85" name="Google Shape;85;g2889bbe93ce_0_992"/>
          <p:cNvSpPr txBox="1">
            <a:spLocks noGrp="1"/>
          </p:cNvSpPr>
          <p:nvPr>
            <p:ph type="subTitle" idx="15"/>
          </p:nvPr>
        </p:nvSpPr>
        <p:spPr>
          <a:xfrm>
            <a:off x="884133" y="5370445"/>
            <a:ext cx="6147900" cy="61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0"/>
              </a:spcBef>
              <a:spcAft>
                <a:spcPts val="0"/>
              </a:spcAft>
              <a:buNone/>
              <a:defRPr sz="2600" b="1">
                <a:solidFill>
                  <a:srgbClr val="CDE3DC"/>
                </a:solidFill>
                <a:latin typeface="Arial"/>
                <a:ea typeface="Arial"/>
                <a:cs typeface="Arial"/>
                <a:sym typeface="Arial"/>
              </a:defRPr>
            </a:lvl2pPr>
            <a:lvl3pPr lvl="2" rtl="0">
              <a:spcBef>
                <a:spcPts val="0"/>
              </a:spcBef>
              <a:spcAft>
                <a:spcPts val="0"/>
              </a:spcAft>
              <a:buNone/>
              <a:defRPr sz="2600" b="1">
                <a:solidFill>
                  <a:srgbClr val="CDE3DC"/>
                </a:solidFill>
                <a:latin typeface="Arial"/>
                <a:ea typeface="Arial"/>
                <a:cs typeface="Arial"/>
                <a:sym typeface="Arial"/>
              </a:defRPr>
            </a:lvl3pPr>
            <a:lvl4pPr lvl="3" rtl="0">
              <a:spcBef>
                <a:spcPts val="0"/>
              </a:spcBef>
              <a:spcAft>
                <a:spcPts val="0"/>
              </a:spcAft>
              <a:buNone/>
              <a:defRPr sz="2600" b="1">
                <a:solidFill>
                  <a:srgbClr val="CDE3DC"/>
                </a:solidFill>
                <a:latin typeface="Arial"/>
                <a:ea typeface="Arial"/>
                <a:cs typeface="Arial"/>
                <a:sym typeface="Arial"/>
              </a:defRPr>
            </a:lvl4pPr>
            <a:lvl5pPr lvl="4" rtl="0">
              <a:spcBef>
                <a:spcPts val="0"/>
              </a:spcBef>
              <a:spcAft>
                <a:spcPts val="0"/>
              </a:spcAft>
              <a:buNone/>
              <a:defRPr sz="2600" b="1">
                <a:solidFill>
                  <a:srgbClr val="CDE3DC"/>
                </a:solidFill>
                <a:latin typeface="Arial"/>
                <a:ea typeface="Arial"/>
                <a:cs typeface="Arial"/>
                <a:sym typeface="Arial"/>
              </a:defRPr>
            </a:lvl5pPr>
            <a:lvl6pPr lvl="5" rtl="0">
              <a:spcBef>
                <a:spcPts val="0"/>
              </a:spcBef>
              <a:spcAft>
                <a:spcPts val="0"/>
              </a:spcAft>
              <a:buNone/>
              <a:defRPr sz="2600" b="1">
                <a:solidFill>
                  <a:srgbClr val="CDE3DC"/>
                </a:solidFill>
                <a:latin typeface="Arial"/>
                <a:ea typeface="Arial"/>
                <a:cs typeface="Arial"/>
                <a:sym typeface="Arial"/>
              </a:defRPr>
            </a:lvl6pPr>
            <a:lvl7pPr lvl="6" rtl="0">
              <a:spcBef>
                <a:spcPts val="0"/>
              </a:spcBef>
              <a:spcAft>
                <a:spcPts val="0"/>
              </a:spcAft>
              <a:buNone/>
              <a:defRPr sz="2600" b="1">
                <a:solidFill>
                  <a:srgbClr val="CDE3DC"/>
                </a:solidFill>
                <a:latin typeface="Arial"/>
                <a:ea typeface="Arial"/>
                <a:cs typeface="Arial"/>
                <a:sym typeface="Arial"/>
              </a:defRPr>
            </a:lvl7pPr>
            <a:lvl8pPr lvl="7" rtl="0">
              <a:spcBef>
                <a:spcPts val="0"/>
              </a:spcBef>
              <a:spcAft>
                <a:spcPts val="0"/>
              </a:spcAft>
              <a:buNone/>
              <a:defRPr sz="2600" b="1">
                <a:solidFill>
                  <a:srgbClr val="CDE3DC"/>
                </a:solidFill>
                <a:latin typeface="Arial"/>
                <a:ea typeface="Arial"/>
                <a:cs typeface="Arial"/>
                <a:sym typeface="Arial"/>
              </a:defRPr>
            </a:lvl8pPr>
            <a:lvl9pPr lvl="8" rtl="0">
              <a:spcBef>
                <a:spcPts val="0"/>
              </a:spcBef>
              <a:spcAft>
                <a:spcPts val="0"/>
              </a:spcAft>
              <a:buNone/>
              <a:defRPr sz="2600" b="1">
                <a:solidFill>
                  <a:srgbClr val="CDE3DC"/>
                </a:solidFill>
                <a:latin typeface="Arial"/>
                <a:ea typeface="Arial"/>
                <a:cs typeface="Arial"/>
                <a:sym typeface="Arial"/>
              </a:defRPr>
            </a:lvl9pPr>
          </a:lstStyle>
          <a:p>
            <a:endParaRPr/>
          </a:p>
        </p:txBody>
      </p:sp>
      <p:grpSp>
        <p:nvGrpSpPr>
          <p:cNvPr id="86" name="Google Shape;86;g2889bbe93ce_0_992"/>
          <p:cNvGrpSpPr/>
          <p:nvPr/>
        </p:nvGrpSpPr>
        <p:grpSpPr>
          <a:xfrm>
            <a:off x="-19466" y="1451587"/>
            <a:ext cx="12295293" cy="167100"/>
            <a:chOff x="-14600" y="912702"/>
            <a:chExt cx="9221700" cy="167100"/>
          </a:xfrm>
        </p:grpSpPr>
        <p:cxnSp>
          <p:nvCxnSpPr>
            <p:cNvPr id="87" name="Google Shape;87;g2889bbe93ce_0_992"/>
            <p:cNvCxnSpPr/>
            <p:nvPr/>
          </p:nvCxnSpPr>
          <p:spPr>
            <a:xfrm rot="10800000" flipH="1">
              <a:off x="-14600" y="1065102"/>
              <a:ext cx="9221700" cy="14700"/>
            </a:xfrm>
            <a:prstGeom prst="straightConnector1">
              <a:avLst/>
            </a:prstGeom>
            <a:noFill/>
            <a:ln w="114300" cap="flat" cmpd="sng">
              <a:solidFill>
                <a:srgbClr val="FFFFFF"/>
              </a:solidFill>
              <a:prstDash val="solid"/>
              <a:round/>
              <a:headEnd type="none" w="med" len="med"/>
              <a:tailEnd type="none" w="med" len="med"/>
            </a:ln>
          </p:spPr>
        </p:cxnSp>
        <p:cxnSp>
          <p:nvCxnSpPr>
            <p:cNvPr id="88" name="Google Shape;88;g2889bbe93ce_0_992"/>
            <p:cNvCxnSpPr/>
            <p:nvPr/>
          </p:nvCxnSpPr>
          <p:spPr>
            <a:xfrm rot="10800000" flipH="1">
              <a:off x="-14600" y="912702"/>
              <a:ext cx="9221700" cy="14700"/>
            </a:xfrm>
            <a:prstGeom prst="straightConnector1">
              <a:avLst/>
            </a:prstGeom>
            <a:noFill/>
            <a:ln w="38100" cap="flat" cmpd="sng">
              <a:solidFill>
                <a:srgbClr val="0FAFFF"/>
              </a:solidFill>
              <a:prstDash val="solid"/>
              <a:round/>
              <a:headEnd type="none" w="med" len="med"/>
              <a:tailEnd type="none" w="med" len="med"/>
            </a:ln>
          </p:spPr>
        </p:cxnSp>
      </p:grpSp>
      <p:grpSp>
        <p:nvGrpSpPr>
          <p:cNvPr id="89" name="Google Shape;89;g2889bbe93ce_0_992"/>
          <p:cNvGrpSpPr/>
          <p:nvPr/>
        </p:nvGrpSpPr>
        <p:grpSpPr>
          <a:xfrm>
            <a:off x="-19466" y="6141275"/>
            <a:ext cx="12295293" cy="167100"/>
            <a:chOff x="-14600" y="6141275"/>
            <a:chExt cx="9221700" cy="167100"/>
          </a:xfrm>
        </p:grpSpPr>
        <p:cxnSp>
          <p:nvCxnSpPr>
            <p:cNvPr id="90" name="Google Shape;90;g2889bbe93ce_0_992"/>
            <p:cNvCxnSpPr/>
            <p:nvPr/>
          </p:nvCxnSpPr>
          <p:spPr>
            <a:xfrm rot="10800000" flipH="1">
              <a:off x="-14600" y="6293675"/>
              <a:ext cx="9221700" cy="14700"/>
            </a:xfrm>
            <a:prstGeom prst="straightConnector1">
              <a:avLst/>
            </a:prstGeom>
            <a:noFill/>
            <a:ln w="38100" cap="flat" cmpd="sng">
              <a:solidFill>
                <a:srgbClr val="0FAFFF"/>
              </a:solidFill>
              <a:prstDash val="solid"/>
              <a:round/>
              <a:headEnd type="none" w="med" len="med"/>
              <a:tailEnd type="none" w="med" len="med"/>
            </a:ln>
          </p:spPr>
        </p:cxnSp>
        <p:cxnSp>
          <p:nvCxnSpPr>
            <p:cNvPr id="91" name="Google Shape;91;g2889bbe93ce_0_992"/>
            <p:cNvCxnSpPr/>
            <p:nvPr/>
          </p:nvCxnSpPr>
          <p:spPr>
            <a:xfrm rot="10800000" flipH="1">
              <a:off x="-14600" y="6141275"/>
              <a:ext cx="9221700" cy="14700"/>
            </a:xfrm>
            <a:prstGeom prst="straightConnector1">
              <a:avLst/>
            </a:prstGeom>
            <a:noFill/>
            <a:ln w="114300" cap="flat" cmpd="sng">
              <a:solidFill>
                <a:srgbClr val="FFFFFF"/>
              </a:solidFill>
              <a:prstDash val="solid"/>
              <a:round/>
              <a:headEnd type="none" w="med" len="med"/>
              <a:tailEnd type="none" w="med" len="med"/>
            </a:ln>
          </p:spPr>
        </p:cxnSp>
      </p:grpSp>
      <p:sp>
        <p:nvSpPr>
          <p:cNvPr id="92" name="Google Shape;92;g2889bbe93ce_0_992"/>
          <p:cNvSpPr txBox="1">
            <a:spLocks noGrp="1"/>
          </p:cNvSpPr>
          <p:nvPr>
            <p:ph type="title"/>
          </p:nvPr>
        </p:nvSpPr>
        <p:spPr>
          <a:xfrm>
            <a:off x="800507" y="902788"/>
            <a:ext cx="10294800" cy="524700"/>
          </a:xfrm>
          <a:prstGeom prst="rect">
            <a:avLst/>
          </a:prstGeom>
        </p:spPr>
        <p:txBody>
          <a:bodyPr spcFirstLastPara="1" wrap="square" lIns="0" tIns="45700" rIns="0" bIns="0" anchor="b" anchorCtr="0">
            <a:spAutoFit/>
          </a:bodyPr>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theme" Target="../theme/theme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p:nvPr/>
        </p:nvSpPr>
        <p:spPr>
          <a:xfrm>
            <a:off x="0" y="4572000"/>
            <a:ext cx="12192000" cy="21332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 name="Google Shape;11;p3"/>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4500"/>
              <a:buFont typeface="Helvetica Neue"/>
              <a:buNone/>
            </a:pPr>
            <a:r>
              <a:rPr lang="en-US" sz="4500" b="1" i="0" u="none" strike="noStrike" cap="none">
                <a:solidFill>
                  <a:schemeClr val="lt1"/>
                </a:solidFill>
                <a:latin typeface="Helvetica Neue"/>
                <a:ea typeface="Helvetica Neue"/>
                <a:cs typeface="Helvetica Neue"/>
                <a:sym typeface="Helvetica Neue"/>
              </a:rPr>
              <a:t>Click to edit Master title style</a:t>
            </a:r>
            <a:endParaRPr sz="4500" b="1" i="0" u="none" strike="noStrike" cap="none">
              <a:solidFill>
                <a:schemeClr val="lt1"/>
              </a:solidFill>
              <a:latin typeface="Helvetica Neue"/>
              <a:ea typeface="Helvetica Neue"/>
              <a:cs typeface="Helvetica Neue"/>
              <a:sym typeface="Helvetica Neue"/>
            </a:endParaRPr>
          </a:p>
        </p:txBody>
      </p:sp>
      <p:sp>
        <p:nvSpPr>
          <p:cNvPr id="12" name="Google Shape;12;p3"/>
          <p:cNvSpPr txBox="1"/>
          <p:nvPr/>
        </p:nvSpPr>
        <p:spPr>
          <a:xfrm>
            <a:off x="838200" y="1752600"/>
            <a:ext cx="10515600" cy="1066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3000"/>
              <a:buFont typeface="Arial"/>
              <a:buNone/>
            </a:pPr>
            <a:r>
              <a:rPr lang="en-US" sz="3000" b="1" i="1" u="none" strike="noStrike" cap="none">
                <a:solidFill>
                  <a:schemeClr val="lt1"/>
                </a:solidFill>
                <a:latin typeface="Helvetica Neue"/>
                <a:ea typeface="Helvetica Neue"/>
                <a:cs typeface="Helvetica Neue"/>
                <a:sym typeface="Helvetica Neue"/>
              </a:rPr>
              <a:t>Click to edit Subtitle</a:t>
            </a:r>
            <a:endParaRPr sz="3000" b="1" i="1" u="none" strike="noStrike" cap="none">
              <a:solidFill>
                <a:schemeClr val="lt1"/>
              </a:solidFill>
              <a:latin typeface="Helvetica Neue"/>
              <a:ea typeface="Helvetica Neue"/>
              <a:cs typeface="Helvetica Neue"/>
              <a:sym typeface="Helvetica Neue"/>
            </a:endParaRPr>
          </a:p>
        </p:txBody>
      </p:sp>
      <p:pic>
        <p:nvPicPr>
          <p:cNvPr id="13" name="Google Shape;13;p3"/>
          <p:cNvPicPr preferRelativeResize="0"/>
          <p:nvPr/>
        </p:nvPicPr>
        <p:blipFill rotWithShape="1">
          <a:blip r:embed="rId3">
            <a:alphaModFix/>
          </a:blip>
          <a:srcRect/>
          <a:stretch/>
        </p:blipFill>
        <p:spPr>
          <a:xfrm>
            <a:off x="0" y="0"/>
            <a:ext cx="12192000" cy="4572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20"/>
        <p:cNvGrpSpPr/>
        <p:nvPr/>
      </p:nvGrpSpPr>
      <p:grpSpPr>
        <a:xfrm>
          <a:off x="0" y="0"/>
          <a:ext cx="0" cy="0"/>
          <a:chOff x="0" y="0"/>
          <a:chExt cx="0" cy="0"/>
        </a:xfrm>
      </p:grpSpPr>
      <p:pic>
        <p:nvPicPr>
          <p:cNvPr id="21" name="Google Shape;21;p5"/>
          <p:cNvPicPr preferRelativeResize="0"/>
          <p:nvPr/>
        </p:nvPicPr>
        <p:blipFill rotWithShape="1">
          <a:blip r:embed="rId12">
            <a:alphaModFix/>
          </a:blip>
          <a:srcRect/>
          <a:stretch/>
        </p:blipFill>
        <p:spPr>
          <a:xfrm>
            <a:off x="0" y="0"/>
            <a:ext cx="12188952" cy="1067645"/>
          </a:xfrm>
          <a:prstGeom prst="rect">
            <a:avLst/>
          </a:prstGeom>
          <a:noFill/>
          <a:ln>
            <a:noFill/>
          </a:ln>
        </p:spPr>
      </p:pic>
      <p:sp>
        <p:nvSpPr>
          <p:cNvPr id="22" name="Google Shape;22;p5"/>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marR="0" lvl="0" algn="l" rtl="0">
              <a:lnSpc>
                <a:spcPct val="90000"/>
              </a:lnSpc>
              <a:spcBef>
                <a:spcPts val="0"/>
              </a:spcBef>
              <a:spcAft>
                <a:spcPts val="0"/>
              </a:spcAft>
              <a:buClr>
                <a:srgbClr val="000000"/>
              </a:buClr>
              <a:buSzPts val="1400"/>
              <a:buFont typeface="Arial"/>
              <a:buNone/>
              <a:defRPr sz="3000" b="1" i="0" u="none" strike="noStrike" cap="none">
                <a:solidFill>
                  <a:schemeClr val="lt1"/>
                </a:solidFill>
                <a:latin typeface="Arial"/>
                <a:ea typeface="Arial"/>
                <a:cs typeface="Arial"/>
                <a:sym typeface="Arial"/>
              </a:defRPr>
            </a:lvl1pPr>
            <a:lvl2pPr marR="0" lvl="1"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Clr>
                <a:srgbClr val="000000"/>
              </a:buClr>
              <a:buSzPts val="1400"/>
              <a:buFont typeface="Arial"/>
              <a:buNone/>
              <a:defRPr sz="2200" b="1" i="0" u="none" strike="noStrike" cap="none">
                <a:solidFill>
                  <a:schemeClr val="lt1"/>
                </a:solidFill>
                <a:latin typeface="Arial"/>
                <a:ea typeface="Arial"/>
                <a:cs typeface="Arial"/>
                <a:sym typeface="Arial"/>
              </a:defRPr>
            </a:lvl9pPr>
          </a:lstStyle>
          <a:p>
            <a:endParaRPr/>
          </a:p>
        </p:txBody>
      </p:sp>
      <p:cxnSp>
        <p:nvCxnSpPr>
          <p:cNvPr id="23" name="Google Shape;23;p5" descr="graphic line"/>
          <p:cNvCxnSpPr/>
          <p:nvPr/>
        </p:nvCxnSpPr>
        <p:spPr>
          <a:xfrm>
            <a:off x="460248" y="6400800"/>
            <a:ext cx="11274552" cy="0"/>
          </a:xfrm>
          <a:prstGeom prst="straightConnector1">
            <a:avLst/>
          </a:prstGeom>
          <a:noFill/>
          <a:ln w="9525" cap="flat" cmpd="sng">
            <a:solidFill>
              <a:schemeClr val="lt2"/>
            </a:solidFill>
            <a:prstDash val="solid"/>
            <a:round/>
            <a:headEnd type="none" w="sm" len="sm"/>
            <a:tailEnd type="none" w="sm" len="sm"/>
          </a:ln>
        </p:spPr>
      </p:cxnSp>
      <p:sp>
        <p:nvSpPr>
          <p:cNvPr id="24" name="Google Shape;24;p5"/>
          <p:cNvSpPr/>
          <p:nvPr/>
        </p:nvSpPr>
        <p:spPr>
          <a:xfrm>
            <a:off x="457200" y="6492240"/>
            <a:ext cx="10287000" cy="182880"/>
          </a:xfrm>
          <a:prstGeom prst="rect">
            <a:avLst/>
          </a:prstGeom>
          <a:noFill/>
          <a:ln>
            <a:noFill/>
          </a:ln>
        </p:spPr>
        <p:txBody>
          <a:bodyPr spcFirstLastPara="1" wrap="square" lIns="0" tIns="0" rIns="0" bIns="0" anchor="ctr" anchorCtr="0">
            <a:noAutofit/>
          </a:bodyPr>
          <a:lstStyle/>
          <a:p>
            <a:pPr marL="0" marR="0" lvl="0" indent="0" algn="l" rtl="0">
              <a:lnSpc>
                <a:spcPct val="50000"/>
              </a:lnSpc>
              <a:spcBef>
                <a:spcPts val="0"/>
              </a:spcBef>
              <a:spcAft>
                <a:spcPts val="0"/>
              </a:spcAft>
              <a:buClr>
                <a:srgbClr val="006197"/>
              </a:buClr>
              <a:buSzPts val="800"/>
              <a:buFont typeface="Arial"/>
              <a:buNone/>
            </a:pPr>
            <a:r>
              <a:rPr lang="en-US" sz="800" b="0" i="0" u="none" strike="noStrike" cap="none">
                <a:solidFill>
                  <a:srgbClr val="006197"/>
                </a:solidFill>
                <a:latin typeface="Arial"/>
                <a:ea typeface="Arial"/>
                <a:cs typeface="Arial"/>
                <a:sym typeface="Arial"/>
              </a:rPr>
              <a:t>IAAF 2023 / General Services Administration / Federal Deposit Insurance Corporation / Department of Veterans Affairs / U.S. Access Board / Federal CIO Council</a:t>
            </a:r>
            <a:endParaRPr sz="800" b="0" i="0" u="none" strike="noStrike" cap="none">
              <a:solidFill>
                <a:srgbClr val="006197"/>
              </a:solidFill>
              <a:latin typeface="Arial"/>
              <a:ea typeface="Arial"/>
              <a:cs typeface="Arial"/>
              <a:sym typeface="Arial"/>
            </a:endParaRPr>
          </a:p>
        </p:txBody>
      </p:sp>
      <p:sp>
        <p:nvSpPr>
          <p:cNvPr id="25" name="Google Shape;25;p5"/>
          <p:cNvSpPr txBox="1">
            <a:spLocks noGrp="1"/>
          </p:cNvSpPr>
          <p:nvPr>
            <p:ph type="sldNum" idx="12"/>
          </p:nvPr>
        </p:nvSpPr>
        <p:spPr>
          <a:xfrm>
            <a:off x="11201401" y="6492240"/>
            <a:ext cx="533400" cy="18288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60" r:id="rId9"/>
    <p:sldLayoutId id="2147483662"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hyperlink" Target="http://section508.gov/ar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
          <p:cNvSpPr txBox="1">
            <a:spLocks noGrp="1"/>
          </p:cNvSpPr>
          <p:nvPr>
            <p:ph type="title"/>
          </p:nvPr>
        </p:nvSpPr>
        <p:spPr>
          <a:xfrm>
            <a:off x="533400" y="402449"/>
            <a:ext cx="11049000" cy="1325563"/>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4400"/>
              <a:buFont typeface="Arial"/>
              <a:buNone/>
            </a:pPr>
            <a:r>
              <a:rPr lang="en-US"/>
              <a:t>Annual Interagency Accessibility Forum</a:t>
            </a:r>
            <a:endParaRPr/>
          </a:p>
        </p:txBody>
      </p:sp>
      <p:sp>
        <p:nvSpPr>
          <p:cNvPr id="127" name="Google Shape;127;p1"/>
          <p:cNvSpPr txBox="1">
            <a:spLocks noGrp="1"/>
          </p:cNvSpPr>
          <p:nvPr>
            <p:ph type="body" idx="1"/>
          </p:nvPr>
        </p:nvSpPr>
        <p:spPr>
          <a:xfrm>
            <a:off x="533400" y="1359306"/>
            <a:ext cx="11174691" cy="1066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400"/>
              <a:buNone/>
            </a:pPr>
            <a:r>
              <a:rPr lang="en-US" sz="2800"/>
              <a:t>Beyond Compliance: Building a Culture of Digital Accessibility</a:t>
            </a:r>
            <a:endParaRPr/>
          </a:p>
        </p:txBody>
      </p:sp>
      <p:sp>
        <p:nvSpPr>
          <p:cNvPr id="128" name="Google Shape;128;p1"/>
          <p:cNvSpPr txBox="1">
            <a:spLocks noGrp="1"/>
          </p:cNvSpPr>
          <p:nvPr>
            <p:ph type="body" idx="2"/>
          </p:nvPr>
        </p:nvSpPr>
        <p:spPr>
          <a:xfrm>
            <a:off x="533401" y="3124200"/>
            <a:ext cx="5337048" cy="914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3200"/>
              <a:buNone/>
            </a:pPr>
            <a:r>
              <a:rPr lang="en-US" sz="2800"/>
              <a:t>November 7-9, 2023</a:t>
            </a:r>
            <a:endParaRPr sz="2800"/>
          </a:p>
        </p:txBody>
      </p:sp>
      <p:pic>
        <p:nvPicPr>
          <p:cNvPr id="129" name="Google Shape;129;p1" descr="GSA Starmark logo"/>
          <p:cNvPicPr preferRelativeResize="0"/>
          <p:nvPr/>
        </p:nvPicPr>
        <p:blipFill rotWithShape="1">
          <a:blip r:embed="rId3">
            <a:alphaModFix/>
          </a:blip>
          <a:srcRect/>
          <a:stretch/>
        </p:blipFill>
        <p:spPr>
          <a:xfrm>
            <a:off x="5961330" y="3121502"/>
            <a:ext cx="914400" cy="914400"/>
          </a:xfrm>
          <a:prstGeom prst="rect">
            <a:avLst/>
          </a:prstGeom>
          <a:noFill/>
          <a:ln>
            <a:noFill/>
          </a:ln>
        </p:spPr>
      </p:pic>
      <p:pic>
        <p:nvPicPr>
          <p:cNvPr id="130" name="Google Shape;130;p1" descr="Logo of the Federal Deposit Insurance Corporation (FDIC)"/>
          <p:cNvPicPr preferRelativeResize="0"/>
          <p:nvPr/>
        </p:nvPicPr>
        <p:blipFill rotWithShape="1">
          <a:blip r:embed="rId4">
            <a:alphaModFix/>
          </a:blip>
          <a:srcRect/>
          <a:stretch/>
        </p:blipFill>
        <p:spPr>
          <a:xfrm>
            <a:off x="6986614" y="3233175"/>
            <a:ext cx="1704758" cy="691053"/>
          </a:xfrm>
          <a:prstGeom prst="rect">
            <a:avLst/>
          </a:prstGeom>
          <a:noFill/>
          <a:ln>
            <a:noFill/>
          </a:ln>
        </p:spPr>
      </p:pic>
      <p:pic>
        <p:nvPicPr>
          <p:cNvPr id="131" name="Google Shape;131;p1" descr="Seal of the Department of Veterans Affairs"/>
          <p:cNvPicPr preferRelativeResize="0"/>
          <p:nvPr/>
        </p:nvPicPr>
        <p:blipFill rotWithShape="1">
          <a:blip r:embed="rId5">
            <a:alphaModFix/>
          </a:blip>
          <a:srcRect/>
          <a:stretch/>
        </p:blipFill>
        <p:spPr>
          <a:xfrm>
            <a:off x="8798882" y="3098881"/>
            <a:ext cx="965037" cy="965037"/>
          </a:xfrm>
          <a:prstGeom prst="rect">
            <a:avLst/>
          </a:prstGeom>
          <a:noFill/>
          <a:ln>
            <a:noFill/>
          </a:ln>
        </p:spPr>
      </p:pic>
      <p:pic>
        <p:nvPicPr>
          <p:cNvPr id="132" name="Google Shape;132;p1" descr="Seal of the United States Access Board"/>
          <p:cNvPicPr preferRelativeResize="0"/>
          <p:nvPr/>
        </p:nvPicPr>
        <p:blipFill rotWithShape="1">
          <a:blip r:embed="rId6">
            <a:alphaModFix/>
          </a:blip>
          <a:srcRect/>
          <a:stretch/>
        </p:blipFill>
        <p:spPr>
          <a:xfrm>
            <a:off x="9871429" y="3121502"/>
            <a:ext cx="914400" cy="914400"/>
          </a:xfrm>
          <a:prstGeom prst="rect">
            <a:avLst/>
          </a:prstGeom>
          <a:noFill/>
          <a:ln>
            <a:noFill/>
          </a:ln>
        </p:spPr>
      </p:pic>
      <p:pic>
        <p:nvPicPr>
          <p:cNvPr id="133" name="Google Shape;133;p1" descr="Seal of the CIO Council"/>
          <p:cNvPicPr preferRelativeResize="0"/>
          <p:nvPr/>
        </p:nvPicPr>
        <p:blipFill rotWithShape="1">
          <a:blip r:embed="rId7">
            <a:alphaModFix/>
          </a:blip>
          <a:srcRect/>
          <a:stretch/>
        </p:blipFill>
        <p:spPr>
          <a:xfrm>
            <a:off x="10893339" y="3092364"/>
            <a:ext cx="979610" cy="978070"/>
          </a:xfrm>
          <a:prstGeom prst="rect">
            <a:avLst/>
          </a:prstGeom>
          <a:noFill/>
          <a:ln>
            <a:noFill/>
          </a:ln>
        </p:spPr>
      </p:pic>
      <p:sp>
        <p:nvSpPr>
          <p:cNvPr id="134" name="Google Shape;134;p1"/>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6197"/>
              </a:buClr>
              <a:buSzPts val="4400"/>
              <a:buNone/>
            </a:pPr>
            <a:r>
              <a:rPr lang="en-US" dirty="0"/>
              <a:t>Accessibility Requirements Tool (ART)</a:t>
            </a:r>
            <a:endParaRPr dirty="0"/>
          </a:p>
        </p:txBody>
      </p:sp>
      <p:sp>
        <p:nvSpPr>
          <p:cNvPr id="135" name="Google Shape;135;p1"/>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006197"/>
              </a:buClr>
              <a:buSzPts val="2400"/>
              <a:buNone/>
            </a:pPr>
            <a:r>
              <a:rPr lang="en-US"/>
              <a:t>Brianna Gomez McGowan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5" name="Google Shape;215;g28fc2cd25f3_1_3"/>
          <p:cNvSpPr txBox="1">
            <a:spLocks noGrp="1"/>
          </p:cNvSpPr>
          <p:nvPr>
            <p:ph type="title"/>
          </p:nvPr>
        </p:nvSpPr>
        <p:spPr>
          <a:prstGeom prst="rect">
            <a:avLst/>
          </a:prstGeom>
        </p:spPr>
        <p:txBody>
          <a:bodyPr spcFirstLastPara="1" wrap="square" lIns="0" tIns="45700" rIns="0" bIns="0" anchor="b" anchorCtr="0">
            <a:spAutoFit/>
          </a:bodyPr>
          <a:lstStyle/>
          <a:p>
            <a:pPr marL="0" lvl="0" indent="0" algn="l" rtl="0">
              <a:spcBef>
                <a:spcPts val="0"/>
              </a:spcBef>
              <a:spcAft>
                <a:spcPts val="0"/>
              </a:spcAft>
              <a:buNone/>
            </a:pPr>
            <a:r>
              <a:rPr lang="en-US">
                <a:solidFill>
                  <a:schemeClr val="lt1"/>
                </a:solidFill>
              </a:rPr>
              <a:t>Incorporating Feedback</a:t>
            </a:r>
            <a:endParaRPr>
              <a:solidFill>
                <a:schemeClr val="lt1"/>
              </a:solidFill>
            </a:endParaRPr>
          </a:p>
        </p:txBody>
      </p:sp>
      <p:sp>
        <p:nvSpPr>
          <p:cNvPr id="214" name="Google Shape;214;g28fc2cd25f3_1_3"/>
          <p:cNvSpPr txBox="1">
            <a:spLocks noGrp="1"/>
          </p:cNvSpPr>
          <p:nvPr>
            <p:ph type="body" idx="1"/>
          </p:nvPr>
        </p:nvSpPr>
        <p:spPr>
          <a:prstGeom prst="rect">
            <a:avLst/>
          </a:prstGeom>
        </p:spPr>
        <p:txBody>
          <a:bodyPr spcFirstLastPara="1" wrap="square" lIns="91425" tIns="91425" rIns="91425" bIns="91425" anchor="ctr" anchorCtr="0">
            <a:noAutofit/>
          </a:bodyPr>
          <a:lstStyle/>
          <a:p>
            <a:pPr marL="76200" lvl="0" indent="0" algn="l" rtl="0">
              <a:spcBef>
                <a:spcPts val="0"/>
              </a:spcBef>
              <a:spcAft>
                <a:spcPts val="0"/>
              </a:spcAft>
              <a:buClr>
                <a:srgbClr val="003C71"/>
              </a:buClr>
              <a:buSzPts val="2400"/>
              <a:buNone/>
            </a:pPr>
            <a:r>
              <a:rPr lang="en-US" sz="2400" b="1" dirty="0">
                <a:solidFill>
                  <a:srgbClr val="003C71"/>
                </a:solidFill>
              </a:rPr>
              <a:t>Continuously improving ART post launch</a:t>
            </a:r>
          </a:p>
          <a:p>
            <a:pPr marL="76200" lvl="0" indent="0" algn="l" rtl="0">
              <a:spcBef>
                <a:spcPts val="0"/>
              </a:spcBef>
              <a:spcAft>
                <a:spcPts val="0"/>
              </a:spcAft>
              <a:buClr>
                <a:srgbClr val="003C71"/>
              </a:buClr>
              <a:buSzPts val="2400"/>
              <a:buNone/>
            </a:pPr>
            <a:endParaRPr lang="en-US" sz="2400" b="1" dirty="0">
              <a:solidFill>
                <a:srgbClr val="003C71"/>
              </a:solidFill>
            </a:endParaRPr>
          </a:p>
          <a:p>
            <a:pPr marL="457200" lvl="0" indent="-381000" algn="l" rtl="0">
              <a:spcBef>
                <a:spcPts val="0"/>
              </a:spcBef>
              <a:spcAft>
                <a:spcPts val="0"/>
              </a:spcAft>
              <a:buClr>
                <a:srgbClr val="003C71"/>
              </a:buClr>
              <a:buSzPts val="2400"/>
              <a:buChar char="●"/>
            </a:pPr>
            <a:r>
              <a:rPr lang="en-US" sz="2400" b="1" dirty="0">
                <a:solidFill>
                  <a:srgbClr val="003C71"/>
                </a:solidFill>
              </a:rPr>
              <a:t>Since the launch of the enhanced ART, there have been demos to over 1,400 federal employees across 12 agencies. </a:t>
            </a:r>
            <a:endParaRPr sz="2400" b="1" dirty="0">
              <a:solidFill>
                <a:srgbClr val="003C71"/>
              </a:solidFill>
            </a:endParaRPr>
          </a:p>
          <a:p>
            <a:pPr marL="457200" lvl="0" indent="-381000" algn="l" rtl="0">
              <a:spcBef>
                <a:spcPts val="0"/>
              </a:spcBef>
              <a:spcAft>
                <a:spcPts val="0"/>
              </a:spcAft>
              <a:buClr>
                <a:srgbClr val="003C71"/>
              </a:buClr>
              <a:buSzPts val="2400"/>
              <a:buChar char="●"/>
            </a:pPr>
            <a:r>
              <a:rPr lang="en-US" sz="2400" b="1" dirty="0">
                <a:solidFill>
                  <a:srgbClr val="003C71"/>
                </a:solidFill>
              </a:rPr>
              <a:t>Conducted User Acceptance Testing and have incorporated user requests, feedback, and corrections</a:t>
            </a:r>
            <a:endParaRPr sz="2400" b="1" dirty="0">
              <a:solidFill>
                <a:srgbClr val="003C71"/>
              </a:solidFill>
            </a:endParaRPr>
          </a:p>
          <a:p>
            <a:pPr marL="457200" lvl="0" indent="-381000" algn="l" rtl="0">
              <a:spcBef>
                <a:spcPts val="0"/>
              </a:spcBef>
              <a:spcAft>
                <a:spcPts val="0"/>
              </a:spcAft>
              <a:buClr>
                <a:srgbClr val="003C71"/>
              </a:buClr>
              <a:buSzPts val="2400"/>
              <a:buChar char="●"/>
            </a:pPr>
            <a:r>
              <a:rPr lang="en-US" sz="2400" b="1" dirty="0">
                <a:solidFill>
                  <a:srgbClr val="003C71"/>
                </a:solidFill>
              </a:rPr>
              <a:t>Implementation of user requests to make ART user friendly, useful, and meaningful to get Section 508 language</a:t>
            </a:r>
            <a:endParaRPr sz="2400" b="1" dirty="0">
              <a:solidFill>
                <a:srgbClr val="003C71"/>
              </a:solidFill>
            </a:endParaRPr>
          </a:p>
        </p:txBody>
      </p:sp>
      <p:sp>
        <p:nvSpPr>
          <p:cNvPr id="213" name="Google Shape;213;g28fc2cd25f3_1_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g2889bbe93ce_0_88"/>
          <p:cNvSpPr txBox="1">
            <a:spLocks noGrp="1"/>
          </p:cNvSpPr>
          <p:nvPr>
            <p:ph type="title"/>
          </p:nvPr>
        </p:nvSpPr>
        <p:spPr>
          <a:xfrm>
            <a:off x="359924" y="2990428"/>
            <a:ext cx="6157610" cy="877143"/>
          </a:xfrm>
          <a:prstGeom prst="rect">
            <a:avLst/>
          </a:prstGeom>
        </p:spPr>
        <p:txBody>
          <a:bodyPr spcFirstLastPara="1" wrap="square" lIns="0" tIns="45700" rIns="0" bIns="0" anchor="ctr" anchorCtr="0">
            <a:spAutoFit/>
          </a:bodyPr>
          <a:lstStyle/>
          <a:p>
            <a:pPr marL="0" lvl="0" indent="0" algn="ctr" rtl="0">
              <a:spcBef>
                <a:spcPts val="0"/>
              </a:spcBef>
              <a:spcAft>
                <a:spcPts val="0"/>
              </a:spcAft>
              <a:buNone/>
            </a:pPr>
            <a:r>
              <a:rPr lang="en-US" sz="6000" dirty="0">
                <a:solidFill>
                  <a:srgbClr val="0070C0"/>
                </a:solidFill>
              </a:rPr>
              <a:t>Questions?</a:t>
            </a:r>
            <a:endParaRPr sz="6000" dirty="0">
              <a:solidFill>
                <a:srgbClr val="0070C0"/>
              </a:solidFill>
            </a:endParaRPr>
          </a:p>
        </p:txBody>
      </p:sp>
      <p:pic>
        <p:nvPicPr>
          <p:cNvPr id="5" name="Google Shape;985;p101">
            <a:extLst>
              <a:ext uri="{FF2B5EF4-FFF2-40B4-BE49-F238E27FC236}">
                <a16:creationId xmlns:a16="http://schemas.microsoft.com/office/drawing/2014/main" id="{F59D4CD9-FF70-A00E-DBA1-5F056336E6B8}"/>
              </a:ext>
              <a:ext uri="{C183D7F6-B498-43B3-948B-1728B52AA6E4}">
                <adec:decorative xmlns:adec="http://schemas.microsoft.com/office/drawing/2017/decorative" val="1"/>
              </a:ext>
            </a:extLst>
          </p:cNvPr>
          <p:cNvPicPr preferRelativeResize="0"/>
          <p:nvPr/>
        </p:nvPicPr>
        <p:blipFill rotWithShape="1">
          <a:blip r:embed="rId3" cstate="print">
            <a:alphaModFix/>
            <a:extLst>
              <a:ext uri="{28A0092B-C50C-407E-A947-70E740481C1C}">
                <a14:useLocalDpi xmlns:a14="http://schemas.microsoft.com/office/drawing/2010/main"/>
              </a:ext>
            </a:extLst>
          </a:blip>
          <a:srcRect b="35870"/>
          <a:stretch/>
        </p:blipFill>
        <p:spPr>
          <a:xfrm>
            <a:off x="6527261" y="1197759"/>
            <a:ext cx="5217268" cy="5076581"/>
          </a:xfrm>
          <a:prstGeom prst="rect">
            <a:avLst/>
          </a:prstGeom>
          <a:noFill/>
          <a:ln>
            <a:noFill/>
          </a:ln>
        </p:spPr>
      </p:pic>
      <p:sp>
        <p:nvSpPr>
          <p:cNvPr id="2" name="Slide Number Placeholder 4">
            <a:extLst>
              <a:ext uri="{FF2B5EF4-FFF2-40B4-BE49-F238E27FC236}">
                <a16:creationId xmlns:a16="http://schemas.microsoft.com/office/drawing/2014/main" id="{EF344C23-0447-83DD-FBD2-2035C3830FB5}"/>
              </a:ext>
            </a:extLst>
          </p:cNvPr>
          <p:cNvSpPr>
            <a:spLocks noGrp="1"/>
          </p:cNvSpPr>
          <p:nvPr>
            <p:ph type="sldNum" idx="12"/>
          </p:nvPr>
        </p:nvSpPr>
        <p:spPr>
          <a:xfrm>
            <a:off x="11465983" y="6492240"/>
            <a:ext cx="268817" cy="182880"/>
          </a:xfrm>
        </p:spPr>
        <p:txBody>
          <a:bodyPr/>
          <a:lstStyle/>
          <a:p>
            <a:pPr marL="0" lvl="0" indent="0" algn="r" rtl="0">
              <a:spcBef>
                <a:spcPts val="0"/>
              </a:spcBef>
              <a:spcAft>
                <a:spcPts val="0"/>
              </a:spcAft>
              <a:buNone/>
            </a:pPr>
            <a:fld id="{00000000-1234-1234-1234-123412341234}" type="slidenum">
              <a:rPr lang="en-US" smtClean="0"/>
              <a:t>11</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DE45077-7FC6-D097-EDDA-275648CF2614}"/>
              </a:ext>
            </a:extLst>
          </p:cNvPr>
          <p:cNvSpPr>
            <a:spLocks noGrp="1"/>
          </p:cNvSpPr>
          <p:nvPr>
            <p:ph type="title"/>
          </p:nvPr>
        </p:nvSpPr>
        <p:spPr/>
        <p:txBody>
          <a:bodyPr/>
          <a:lstStyle/>
          <a:p>
            <a:r>
              <a:rPr lang="en-US" dirty="0"/>
              <a:t>Today’s Agenda</a:t>
            </a:r>
          </a:p>
        </p:txBody>
      </p:sp>
      <p:sp>
        <p:nvSpPr>
          <p:cNvPr id="7" name="Text Placeholder 6">
            <a:extLst>
              <a:ext uri="{FF2B5EF4-FFF2-40B4-BE49-F238E27FC236}">
                <a16:creationId xmlns:a16="http://schemas.microsoft.com/office/drawing/2014/main" id="{EA70E9FF-41EC-403D-1AAC-CE1B8545EE71}"/>
              </a:ext>
            </a:extLst>
          </p:cNvPr>
          <p:cNvSpPr>
            <a:spLocks noGrp="1"/>
          </p:cNvSpPr>
          <p:nvPr>
            <p:ph type="body" idx="1"/>
          </p:nvPr>
        </p:nvSpPr>
        <p:spPr>
          <a:xfrm>
            <a:off x="457200" y="1371600"/>
            <a:ext cx="8247529" cy="4937760"/>
          </a:xfrm>
        </p:spPr>
        <p:txBody>
          <a:bodyPr anchor="ctr"/>
          <a:lstStyle/>
          <a:p>
            <a:r>
              <a:rPr lang="en-US" b="1" dirty="0"/>
              <a:t>What is Section 508</a:t>
            </a:r>
          </a:p>
          <a:p>
            <a:r>
              <a:rPr lang="en-US" b="1" dirty="0"/>
              <a:t>Why Accessibility Matters</a:t>
            </a:r>
          </a:p>
          <a:p>
            <a:r>
              <a:rPr lang="en-US" b="1" dirty="0"/>
              <a:t>Your Role in Section 508 Requirements</a:t>
            </a:r>
          </a:p>
          <a:p>
            <a:r>
              <a:rPr lang="en-US" b="1" dirty="0"/>
              <a:t>ART Enhancements &amp; Demo</a:t>
            </a:r>
          </a:p>
          <a:p>
            <a:r>
              <a:rPr lang="en-US" b="1" dirty="0"/>
              <a:t>Questions</a:t>
            </a:r>
          </a:p>
          <a:p>
            <a:endParaRPr lang="en-US" dirty="0"/>
          </a:p>
        </p:txBody>
      </p:sp>
      <p:pic>
        <p:nvPicPr>
          <p:cNvPr id="8" name="Google Shape;217;g28fc2cd25f3_1_3" descr="ART logo">
            <a:extLst>
              <a:ext uri="{FF2B5EF4-FFF2-40B4-BE49-F238E27FC236}">
                <a16:creationId xmlns:a16="http://schemas.microsoft.com/office/drawing/2014/main" id="{6A02DE60-B7BA-EF04-05E9-A16C5DDBD14E}"/>
              </a:ext>
              <a:ext uri="{C183D7F6-B498-43B3-948B-1728B52AA6E4}">
                <adec:decorative xmlns:adec="http://schemas.microsoft.com/office/drawing/2017/decorative" val="0"/>
              </a:ext>
            </a:extLst>
          </p:cNvPr>
          <p:cNvPicPr preferRelativeResize="0"/>
          <p:nvPr/>
        </p:nvPicPr>
        <p:blipFill>
          <a:blip r:embed="rId2">
            <a:alphaModFix/>
          </a:blip>
          <a:stretch>
            <a:fillRect/>
          </a:stretch>
        </p:blipFill>
        <p:spPr>
          <a:xfrm>
            <a:off x="9502305" y="2824623"/>
            <a:ext cx="1742759" cy="1742759"/>
          </a:xfrm>
          <a:prstGeom prst="rect">
            <a:avLst/>
          </a:prstGeom>
          <a:noFill/>
          <a:ln>
            <a:noFill/>
          </a:ln>
        </p:spPr>
      </p:pic>
      <p:sp>
        <p:nvSpPr>
          <p:cNvPr id="5" name="Slide Number Placeholder 4">
            <a:extLst>
              <a:ext uri="{FF2B5EF4-FFF2-40B4-BE49-F238E27FC236}">
                <a16:creationId xmlns:a16="http://schemas.microsoft.com/office/drawing/2014/main" id="{CF43F63D-3689-6848-904C-815595FB321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extLst>
      <p:ext uri="{BB962C8B-B14F-4D97-AF65-F5344CB8AC3E}">
        <p14:creationId xmlns:p14="http://schemas.microsoft.com/office/powerpoint/2010/main" val="668496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1"/>
        <p:cNvGrpSpPr/>
        <p:nvPr/>
      </p:nvGrpSpPr>
      <p:grpSpPr>
        <a:xfrm>
          <a:off x="0" y="0"/>
          <a:ext cx="0" cy="0"/>
          <a:chOff x="0" y="0"/>
          <a:chExt cx="0" cy="0"/>
        </a:xfrm>
      </p:grpSpPr>
      <p:sp>
        <p:nvSpPr>
          <p:cNvPr id="153" name="Google Shape;153;g2889bbe93ce_0_35"/>
          <p:cNvSpPr txBox="1">
            <a:spLocks noGrp="1"/>
          </p:cNvSpPr>
          <p:nvPr>
            <p:ph type="title"/>
          </p:nvPr>
        </p:nvSpPr>
        <p:spPr>
          <a:prstGeom prst="rect">
            <a:avLst/>
          </a:prstGeom>
        </p:spPr>
        <p:txBody>
          <a:bodyPr spcFirstLastPara="1" wrap="square" lIns="0" tIns="45700" rIns="0" bIns="0" anchor="b" anchorCtr="0">
            <a:spAutoFit/>
          </a:bodyPr>
          <a:lstStyle/>
          <a:p>
            <a:pPr marL="0" lvl="0" indent="0" algn="l" rtl="0">
              <a:spcBef>
                <a:spcPts val="0"/>
              </a:spcBef>
              <a:spcAft>
                <a:spcPts val="0"/>
              </a:spcAft>
              <a:buNone/>
            </a:pPr>
            <a:r>
              <a:rPr lang="en-US">
                <a:solidFill>
                  <a:schemeClr val="lt1"/>
                </a:solidFill>
              </a:rPr>
              <a:t>What is Section 508</a:t>
            </a:r>
            <a:endParaRPr>
              <a:solidFill>
                <a:schemeClr val="lt1"/>
              </a:solidFill>
            </a:endParaRPr>
          </a:p>
        </p:txBody>
      </p:sp>
      <p:sp>
        <p:nvSpPr>
          <p:cNvPr id="152" name="Google Shape;152;g2889bbe93ce_0_35"/>
          <p:cNvSpPr txBox="1">
            <a:spLocks noGrp="1"/>
          </p:cNvSpPr>
          <p:nvPr>
            <p:ph type="body" idx="1"/>
          </p:nvPr>
        </p:nvSpPr>
        <p:spPr>
          <a:xfrm>
            <a:off x="457200" y="1332690"/>
            <a:ext cx="11277600" cy="457200"/>
          </a:xfrm>
          <a:prstGeom prst="rect">
            <a:avLst/>
          </a:prstGeom>
        </p:spPr>
        <p:txBody>
          <a:bodyPr spcFirstLastPara="1" wrap="square" lIns="91425" tIns="91425" rIns="91425" bIns="91425" anchor="t" anchorCtr="0">
            <a:noAutofit/>
          </a:bodyPr>
          <a:lstStyle/>
          <a:p>
            <a:pPr marL="457200" marR="0" lvl="0" indent="0" algn="l" rtl="0">
              <a:lnSpc>
                <a:spcPct val="100000"/>
              </a:lnSpc>
              <a:spcBef>
                <a:spcPts val="0"/>
              </a:spcBef>
              <a:spcAft>
                <a:spcPts val="800"/>
              </a:spcAft>
              <a:buNone/>
            </a:pPr>
            <a:r>
              <a:rPr lang="en-US" sz="2000" i="1" dirty="0">
                <a:solidFill>
                  <a:srgbClr val="0579BD"/>
                </a:solidFill>
              </a:rPr>
              <a:t>The law applies to all Federal agencies when they develop, procure, maintain, or use ICT. </a:t>
            </a:r>
            <a:endParaRPr sz="2000" i="1" dirty="0">
              <a:solidFill>
                <a:srgbClr val="0579BD"/>
              </a:solidFill>
            </a:endParaRPr>
          </a:p>
        </p:txBody>
      </p:sp>
      <p:pic>
        <p:nvPicPr>
          <p:cNvPr id="154" name="Google Shape;154;g2889bbe93ce_0_35" descr="An abstract diagram indicating different branches or nodes where Section 508 affects various types of accessibility issues, including physical access, access for individuals with low vision, for individuals with low hearing, telecommunications, and digital interfaces."/>
          <p:cNvPicPr preferRelativeResize="0"/>
          <p:nvPr/>
        </p:nvPicPr>
        <p:blipFill>
          <a:blip r:embed="rId3">
            <a:alphaModFix/>
          </a:blip>
          <a:stretch>
            <a:fillRect/>
          </a:stretch>
        </p:blipFill>
        <p:spPr>
          <a:xfrm>
            <a:off x="1230758" y="1968775"/>
            <a:ext cx="9730483" cy="4179106"/>
          </a:xfrm>
          <a:prstGeom prst="rect">
            <a:avLst/>
          </a:prstGeom>
          <a:noFill/>
          <a:ln>
            <a:noFill/>
          </a:ln>
        </p:spPr>
      </p:pic>
      <p:sp>
        <p:nvSpPr>
          <p:cNvPr id="2" name="Slide Number Placeholder 4">
            <a:extLst>
              <a:ext uri="{FF2B5EF4-FFF2-40B4-BE49-F238E27FC236}">
                <a16:creationId xmlns:a16="http://schemas.microsoft.com/office/drawing/2014/main" id="{54136D51-044C-E713-6DC5-0D9689AF7AEF}"/>
              </a:ext>
            </a:extLst>
          </p:cNvPr>
          <p:cNvSpPr>
            <a:spLocks noGrp="1"/>
          </p:cNvSpPr>
          <p:nvPr>
            <p:ph type="sldNum" idx="12"/>
          </p:nvPr>
        </p:nvSpPr>
        <p:spPr>
          <a:xfrm>
            <a:off x="11465983" y="6492240"/>
            <a:ext cx="268817" cy="182880"/>
          </a:xfrm>
        </p:spPr>
        <p:txBody>
          <a:bodyPr/>
          <a:lstStyle/>
          <a:p>
            <a:pPr marL="0" lvl="0" indent="0" algn="r" rtl="0">
              <a:spcBef>
                <a:spcPts val="0"/>
              </a:spcBef>
              <a:spcAft>
                <a:spcPts val="0"/>
              </a:spcAft>
              <a:buNone/>
            </a:pPr>
            <a:fld id="{00000000-1234-1234-1234-123412341234}" type="slidenum">
              <a:rPr lang="en-US" smtClean="0"/>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9"/>
        <p:cNvGrpSpPr/>
        <p:nvPr/>
      </p:nvGrpSpPr>
      <p:grpSpPr>
        <a:xfrm>
          <a:off x="0" y="0"/>
          <a:ext cx="0" cy="0"/>
          <a:chOff x="0" y="0"/>
          <a:chExt cx="0" cy="0"/>
        </a:xfrm>
      </p:grpSpPr>
      <p:sp>
        <p:nvSpPr>
          <p:cNvPr id="160" name="Google Shape;160;g2889bbe93ce_0_42"/>
          <p:cNvSpPr txBox="1">
            <a:spLocks noGrp="1"/>
          </p:cNvSpPr>
          <p:nvPr>
            <p:ph type="title"/>
          </p:nvPr>
        </p:nvSpPr>
        <p:spPr>
          <a:prstGeom prst="rect">
            <a:avLst/>
          </a:prstGeom>
        </p:spPr>
        <p:txBody>
          <a:bodyPr spcFirstLastPara="1" wrap="square" lIns="0" tIns="45700" rIns="0" bIns="0" anchor="b" anchorCtr="0">
            <a:spAutoFit/>
          </a:bodyPr>
          <a:lstStyle/>
          <a:p>
            <a:pPr marL="0" lvl="0" indent="0" algn="l" rtl="0">
              <a:spcBef>
                <a:spcPts val="0"/>
              </a:spcBef>
              <a:spcAft>
                <a:spcPts val="0"/>
              </a:spcAft>
              <a:buNone/>
            </a:pPr>
            <a:r>
              <a:rPr lang="en-US">
                <a:solidFill>
                  <a:schemeClr val="lt1"/>
                </a:solidFill>
              </a:rPr>
              <a:t>Why Accessibility Matters</a:t>
            </a:r>
            <a:endParaRPr>
              <a:solidFill>
                <a:schemeClr val="lt1"/>
              </a:solidFill>
            </a:endParaRPr>
          </a:p>
        </p:txBody>
      </p:sp>
      <p:pic>
        <p:nvPicPr>
          <p:cNvPr id="161" name="Google Shape;161;g2889bbe93ce_0_42">
            <a:extLst>
              <a:ext uri="{C183D7F6-B498-43B3-948B-1728B52AA6E4}">
                <adec:decorative xmlns:adec="http://schemas.microsoft.com/office/drawing/2017/decorative" val="1"/>
              </a:ext>
            </a:extLst>
          </p:cNvPr>
          <p:cNvPicPr preferRelativeResize="0"/>
          <p:nvPr/>
        </p:nvPicPr>
        <p:blipFill>
          <a:blip r:embed="rId3">
            <a:alphaModFix/>
          </a:blip>
          <a:stretch>
            <a:fillRect/>
          </a:stretch>
        </p:blipFill>
        <p:spPr>
          <a:xfrm>
            <a:off x="936474" y="1616275"/>
            <a:ext cx="1111521" cy="1080358"/>
          </a:xfrm>
          <a:prstGeom prst="rect">
            <a:avLst/>
          </a:prstGeom>
          <a:noFill/>
          <a:ln>
            <a:noFill/>
          </a:ln>
        </p:spPr>
      </p:pic>
      <p:pic>
        <p:nvPicPr>
          <p:cNvPr id="162" name="Google Shape;162;g2889bbe93ce_0_42">
            <a:extLst>
              <a:ext uri="{C183D7F6-B498-43B3-948B-1728B52AA6E4}">
                <adec:decorative xmlns:adec="http://schemas.microsoft.com/office/drawing/2017/decorative" val="1"/>
              </a:ext>
            </a:extLst>
          </p:cNvPr>
          <p:cNvPicPr preferRelativeResize="0"/>
          <p:nvPr/>
        </p:nvPicPr>
        <p:blipFill>
          <a:blip r:embed="rId4">
            <a:alphaModFix/>
          </a:blip>
          <a:stretch>
            <a:fillRect/>
          </a:stretch>
        </p:blipFill>
        <p:spPr>
          <a:xfrm>
            <a:off x="3832085" y="3892237"/>
            <a:ext cx="993443" cy="965591"/>
          </a:xfrm>
          <a:prstGeom prst="rect">
            <a:avLst/>
          </a:prstGeom>
          <a:noFill/>
          <a:ln>
            <a:noFill/>
          </a:ln>
        </p:spPr>
      </p:pic>
      <p:pic>
        <p:nvPicPr>
          <p:cNvPr id="163" name="Google Shape;163;g2889bbe93ce_0_42">
            <a:extLst>
              <a:ext uri="{C183D7F6-B498-43B3-948B-1728B52AA6E4}">
                <adec:decorative xmlns:adec="http://schemas.microsoft.com/office/drawing/2017/decorative" val="1"/>
              </a:ext>
            </a:extLst>
          </p:cNvPr>
          <p:cNvPicPr preferRelativeResize="0"/>
          <p:nvPr/>
        </p:nvPicPr>
        <p:blipFill>
          <a:blip r:embed="rId5">
            <a:alphaModFix/>
          </a:blip>
          <a:stretch>
            <a:fillRect/>
          </a:stretch>
        </p:blipFill>
        <p:spPr>
          <a:xfrm>
            <a:off x="2201236" y="2813072"/>
            <a:ext cx="993444" cy="965592"/>
          </a:xfrm>
          <a:prstGeom prst="rect">
            <a:avLst/>
          </a:prstGeom>
          <a:noFill/>
          <a:ln>
            <a:noFill/>
          </a:ln>
        </p:spPr>
      </p:pic>
      <p:pic>
        <p:nvPicPr>
          <p:cNvPr id="164" name="Google Shape;164;g2889bbe93ce_0_42">
            <a:extLst>
              <a:ext uri="{C183D7F6-B498-43B3-948B-1728B52AA6E4}">
                <adec:decorative xmlns:adec="http://schemas.microsoft.com/office/drawing/2017/decorative" val="1"/>
              </a:ext>
            </a:extLst>
          </p:cNvPr>
          <p:cNvPicPr preferRelativeResize="0"/>
          <p:nvPr/>
        </p:nvPicPr>
        <p:blipFill rotWithShape="1">
          <a:blip r:embed="rId6">
            <a:alphaModFix/>
          </a:blip>
          <a:srcRect t="7033" b="8833"/>
          <a:stretch/>
        </p:blipFill>
        <p:spPr>
          <a:xfrm>
            <a:off x="5476196" y="4971392"/>
            <a:ext cx="1633012" cy="1080358"/>
          </a:xfrm>
          <a:prstGeom prst="rect">
            <a:avLst/>
          </a:prstGeom>
          <a:noFill/>
          <a:ln>
            <a:noFill/>
          </a:ln>
        </p:spPr>
      </p:pic>
      <p:sp>
        <p:nvSpPr>
          <p:cNvPr id="165" name="Google Shape;165;g2889bbe93ce_0_42"/>
          <p:cNvSpPr txBox="1"/>
          <p:nvPr/>
        </p:nvSpPr>
        <p:spPr>
          <a:xfrm>
            <a:off x="3710806" y="3006711"/>
            <a:ext cx="4234500" cy="67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dirty="0">
                <a:solidFill>
                  <a:srgbClr val="003C71"/>
                </a:solidFill>
              </a:rPr>
              <a:t>Modification</a:t>
            </a:r>
            <a:endParaRPr sz="2400" b="1" dirty="0">
              <a:solidFill>
                <a:srgbClr val="003C71"/>
              </a:solidFill>
            </a:endParaRPr>
          </a:p>
          <a:p>
            <a:pPr marL="0" lvl="0" indent="0" algn="l" rtl="0">
              <a:spcBef>
                <a:spcPts val="0"/>
              </a:spcBef>
              <a:spcAft>
                <a:spcPts val="0"/>
              </a:spcAft>
              <a:buNone/>
            </a:pPr>
            <a:endParaRPr dirty="0">
              <a:solidFill>
                <a:srgbClr val="003C71"/>
              </a:solidFill>
              <a:latin typeface="Calibri"/>
              <a:ea typeface="Calibri"/>
              <a:cs typeface="Calibri"/>
              <a:sym typeface="Calibri"/>
            </a:endParaRPr>
          </a:p>
        </p:txBody>
      </p:sp>
      <p:sp>
        <p:nvSpPr>
          <p:cNvPr id="166" name="Google Shape;166;g2889bbe93ce_0_42"/>
          <p:cNvSpPr txBox="1"/>
          <p:nvPr/>
        </p:nvSpPr>
        <p:spPr>
          <a:xfrm>
            <a:off x="2755634" y="1819833"/>
            <a:ext cx="4234500" cy="67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dirty="0">
                <a:solidFill>
                  <a:srgbClr val="003C71"/>
                </a:solidFill>
              </a:rPr>
              <a:t>Remediation</a:t>
            </a:r>
            <a:endParaRPr b="1" dirty="0">
              <a:solidFill>
                <a:srgbClr val="003C71"/>
              </a:solidFill>
              <a:latin typeface="Calibri"/>
              <a:ea typeface="Calibri"/>
              <a:cs typeface="Calibri"/>
              <a:sym typeface="Calibri"/>
            </a:endParaRPr>
          </a:p>
        </p:txBody>
      </p:sp>
      <p:sp>
        <p:nvSpPr>
          <p:cNvPr id="167" name="Google Shape;167;g2889bbe93ce_0_42"/>
          <p:cNvSpPr txBox="1"/>
          <p:nvPr/>
        </p:nvSpPr>
        <p:spPr>
          <a:xfrm>
            <a:off x="5156677" y="4038413"/>
            <a:ext cx="4234500" cy="67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dirty="0">
                <a:solidFill>
                  <a:srgbClr val="003C71"/>
                </a:solidFill>
              </a:rPr>
              <a:t>Deliverables</a:t>
            </a:r>
            <a:endParaRPr sz="2400" b="1" dirty="0">
              <a:solidFill>
                <a:srgbClr val="003C71"/>
              </a:solidFill>
            </a:endParaRPr>
          </a:p>
          <a:p>
            <a:pPr marL="0" lvl="0" indent="0" algn="l" rtl="0">
              <a:spcBef>
                <a:spcPts val="0"/>
              </a:spcBef>
              <a:spcAft>
                <a:spcPts val="0"/>
              </a:spcAft>
              <a:buNone/>
            </a:pPr>
            <a:endParaRPr dirty="0">
              <a:solidFill>
                <a:srgbClr val="003C71"/>
              </a:solidFill>
              <a:latin typeface="Calibri"/>
              <a:ea typeface="Calibri"/>
              <a:cs typeface="Calibri"/>
              <a:sym typeface="Calibri"/>
            </a:endParaRPr>
          </a:p>
        </p:txBody>
      </p:sp>
      <p:sp>
        <p:nvSpPr>
          <p:cNvPr id="168" name="Google Shape;168;g2889bbe93ce_0_42"/>
          <p:cNvSpPr txBox="1"/>
          <p:nvPr/>
        </p:nvSpPr>
        <p:spPr>
          <a:xfrm>
            <a:off x="7208404" y="5239234"/>
            <a:ext cx="4234500" cy="67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dirty="0">
                <a:solidFill>
                  <a:srgbClr val="003C71"/>
                </a:solidFill>
              </a:rPr>
              <a:t>Lawsuits</a:t>
            </a:r>
            <a:endParaRPr sz="2400" b="1" dirty="0">
              <a:solidFill>
                <a:srgbClr val="003C71"/>
              </a:solidFill>
            </a:endParaRPr>
          </a:p>
          <a:p>
            <a:pPr marL="0" lvl="0" indent="0" algn="l" rtl="0">
              <a:spcBef>
                <a:spcPts val="0"/>
              </a:spcBef>
              <a:spcAft>
                <a:spcPts val="0"/>
              </a:spcAft>
              <a:buNone/>
            </a:pPr>
            <a:endParaRPr dirty="0">
              <a:solidFill>
                <a:srgbClr val="003C71"/>
              </a:solidFill>
              <a:latin typeface="Calibri"/>
              <a:ea typeface="Calibri"/>
              <a:cs typeface="Calibri"/>
              <a:sym typeface="Calibri"/>
            </a:endParaRPr>
          </a:p>
        </p:txBody>
      </p:sp>
      <p:sp>
        <p:nvSpPr>
          <p:cNvPr id="2" name="Slide Number Placeholder 4">
            <a:extLst>
              <a:ext uri="{FF2B5EF4-FFF2-40B4-BE49-F238E27FC236}">
                <a16:creationId xmlns:a16="http://schemas.microsoft.com/office/drawing/2014/main" id="{1F6DEEAC-7BBC-5933-E47A-A13AD1A0C925}"/>
              </a:ext>
            </a:extLst>
          </p:cNvPr>
          <p:cNvSpPr>
            <a:spLocks noGrp="1"/>
          </p:cNvSpPr>
          <p:nvPr>
            <p:ph type="sldNum" idx="12"/>
          </p:nvPr>
        </p:nvSpPr>
        <p:spPr>
          <a:xfrm>
            <a:off x="11465983" y="6492240"/>
            <a:ext cx="268817" cy="182880"/>
          </a:xfrm>
        </p:spPr>
        <p:txBody>
          <a:bodyPr/>
          <a:lstStyle/>
          <a:p>
            <a:pPr marL="0" lvl="0" indent="0" algn="r" rtl="0">
              <a:spcBef>
                <a:spcPts val="0"/>
              </a:spcBef>
              <a:spcAft>
                <a:spcPts val="0"/>
              </a:spcAft>
              <a:buNone/>
            </a:pPr>
            <a:fld id="{00000000-1234-1234-1234-123412341234}" type="slidenum">
              <a:rPr lang="en-US" smtClean="0"/>
              <a:t>4</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6"/>
                                        </p:tgtEl>
                                        <p:attrNameLst>
                                          <p:attrName>style.visibility</p:attrName>
                                        </p:attrNameLst>
                                      </p:cBhvr>
                                      <p:to>
                                        <p:strVal val="visible"/>
                                      </p:to>
                                    </p:set>
                                    <p:animEffect transition="in" filter="fade">
                                      <p:cBhvr>
                                        <p:cTn id="7" dur="1000"/>
                                        <p:tgtEl>
                                          <p:spTgt spid="166"/>
                                        </p:tgtEl>
                                      </p:cBhvr>
                                    </p:animEffect>
                                  </p:childTnLst>
                                </p:cTn>
                              </p:par>
                              <p:par>
                                <p:cTn id="8" presetID="10" presetClass="entr" presetSubtype="0" fill="hold" nodeType="withEffect">
                                  <p:stCondLst>
                                    <p:cond delay="0"/>
                                  </p:stCondLst>
                                  <p:childTnLst>
                                    <p:set>
                                      <p:cBhvr>
                                        <p:cTn id="9" dur="1" fill="hold">
                                          <p:stCondLst>
                                            <p:cond delay="0"/>
                                          </p:stCondLst>
                                        </p:cTn>
                                        <p:tgtEl>
                                          <p:spTgt spid="161"/>
                                        </p:tgtEl>
                                        <p:attrNameLst>
                                          <p:attrName>style.visibility</p:attrName>
                                        </p:attrNameLst>
                                      </p:cBhvr>
                                      <p:to>
                                        <p:strVal val="visible"/>
                                      </p:to>
                                    </p:set>
                                    <p:animEffect transition="in" filter="fade">
                                      <p:cBhvr>
                                        <p:cTn id="10" dur="1000"/>
                                        <p:tgtEl>
                                          <p:spTgt spid="16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5"/>
                                        </p:tgtEl>
                                        <p:attrNameLst>
                                          <p:attrName>style.visibility</p:attrName>
                                        </p:attrNameLst>
                                      </p:cBhvr>
                                      <p:to>
                                        <p:strVal val="visible"/>
                                      </p:to>
                                    </p:set>
                                    <p:animEffect transition="in" filter="fade">
                                      <p:cBhvr>
                                        <p:cTn id="15" dur="1000"/>
                                        <p:tgtEl>
                                          <p:spTgt spid="165"/>
                                        </p:tgtEl>
                                      </p:cBhvr>
                                    </p:animEffect>
                                  </p:childTnLst>
                                </p:cTn>
                              </p:par>
                              <p:par>
                                <p:cTn id="16" presetID="10" presetClass="entr" presetSubtype="0" fill="hold" nodeType="withEffect">
                                  <p:stCondLst>
                                    <p:cond delay="0"/>
                                  </p:stCondLst>
                                  <p:childTnLst>
                                    <p:set>
                                      <p:cBhvr>
                                        <p:cTn id="17" dur="1" fill="hold">
                                          <p:stCondLst>
                                            <p:cond delay="0"/>
                                          </p:stCondLst>
                                        </p:cTn>
                                        <p:tgtEl>
                                          <p:spTgt spid="163"/>
                                        </p:tgtEl>
                                        <p:attrNameLst>
                                          <p:attrName>style.visibility</p:attrName>
                                        </p:attrNameLst>
                                      </p:cBhvr>
                                      <p:to>
                                        <p:strVal val="visible"/>
                                      </p:to>
                                    </p:set>
                                    <p:animEffect transition="in" filter="fade">
                                      <p:cBhvr>
                                        <p:cTn id="18" dur="1000"/>
                                        <p:tgtEl>
                                          <p:spTgt spid="16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67"/>
                                        </p:tgtEl>
                                        <p:attrNameLst>
                                          <p:attrName>style.visibility</p:attrName>
                                        </p:attrNameLst>
                                      </p:cBhvr>
                                      <p:to>
                                        <p:strVal val="visible"/>
                                      </p:to>
                                    </p:set>
                                    <p:animEffect transition="in" filter="fade">
                                      <p:cBhvr>
                                        <p:cTn id="23" dur="1000"/>
                                        <p:tgtEl>
                                          <p:spTgt spid="167"/>
                                        </p:tgtEl>
                                      </p:cBhvr>
                                    </p:animEffect>
                                  </p:childTnLst>
                                </p:cTn>
                              </p:par>
                              <p:par>
                                <p:cTn id="24" presetID="10" presetClass="entr" presetSubtype="0" fill="hold" nodeType="withEffect">
                                  <p:stCondLst>
                                    <p:cond delay="0"/>
                                  </p:stCondLst>
                                  <p:childTnLst>
                                    <p:set>
                                      <p:cBhvr>
                                        <p:cTn id="25" dur="1" fill="hold">
                                          <p:stCondLst>
                                            <p:cond delay="0"/>
                                          </p:stCondLst>
                                        </p:cTn>
                                        <p:tgtEl>
                                          <p:spTgt spid="162"/>
                                        </p:tgtEl>
                                        <p:attrNameLst>
                                          <p:attrName>style.visibility</p:attrName>
                                        </p:attrNameLst>
                                      </p:cBhvr>
                                      <p:to>
                                        <p:strVal val="visible"/>
                                      </p:to>
                                    </p:set>
                                    <p:animEffect transition="in" filter="fade">
                                      <p:cBhvr>
                                        <p:cTn id="26" dur="1000"/>
                                        <p:tgtEl>
                                          <p:spTgt spid="16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68"/>
                                        </p:tgtEl>
                                        <p:attrNameLst>
                                          <p:attrName>style.visibility</p:attrName>
                                        </p:attrNameLst>
                                      </p:cBhvr>
                                      <p:to>
                                        <p:strVal val="visible"/>
                                      </p:to>
                                    </p:set>
                                    <p:animEffect transition="in" filter="fade">
                                      <p:cBhvr>
                                        <p:cTn id="31" dur="1000"/>
                                        <p:tgtEl>
                                          <p:spTgt spid="168"/>
                                        </p:tgtEl>
                                      </p:cBhvr>
                                    </p:animEffect>
                                  </p:childTnLst>
                                </p:cTn>
                              </p:par>
                              <p:par>
                                <p:cTn id="32" presetID="10" presetClass="entr" presetSubtype="0" fill="hold" nodeType="withEffect">
                                  <p:stCondLst>
                                    <p:cond delay="0"/>
                                  </p:stCondLst>
                                  <p:childTnLst>
                                    <p:set>
                                      <p:cBhvr>
                                        <p:cTn id="33" dur="1" fill="hold">
                                          <p:stCondLst>
                                            <p:cond delay="0"/>
                                          </p:stCondLst>
                                        </p:cTn>
                                        <p:tgtEl>
                                          <p:spTgt spid="164"/>
                                        </p:tgtEl>
                                        <p:attrNameLst>
                                          <p:attrName>style.visibility</p:attrName>
                                        </p:attrNameLst>
                                      </p:cBhvr>
                                      <p:to>
                                        <p:strVal val="visible"/>
                                      </p:to>
                                    </p:set>
                                    <p:animEffect transition="in" filter="fade">
                                      <p:cBhvr>
                                        <p:cTn id="34" dur="10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3"/>
        <p:cNvGrpSpPr/>
        <p:nvPr/>
      </p:nvGrpSpPr>
      <p:grpSpPr>
        <a:xfrm>
          <a:off x="0" y="0"/>
          <a:ext cx="0" cy="0"/>
          <a:chOff x="0" y="0"/>
          <a:chExt cx="0" cy="0"/>
        </a:xfrm>
      </p:grpSpPr>
      <p:sp>
        <p:nvSpPr>
          <p:cNvPr id="175" name="Google Shape;175;g2889bbe93ce_0_55"/>
          <p:cNvSpPr txBox="1">
            <a:spLocks noGrp="1"/>
          </p:cNvSpPr>
          <p:nvPr>
            <p:ph type="title"/>
          </p:nvPr>
        </p:nvSpPr>
        <p:spPr>
          <a:prstGeom prst="rect">
            <a:avLst/>
          </a:prstGeom>
        </p:spPr>
        <p:txBody>
          <a:bodyPr spcFirstLastPara="1" wrap="square" lIns="0" tIns="45700" rIns="0" bIns="0" anchor="b" anchorCtr="0">
            <a:spAutoFit/>
          </a:bodyPr>
          <a:lstStyle/>
          <a:p>
            <a:pPr marL="0" lvl="0" indent="0" algn="l" rtl="0">
              <a:spcBef>
                <a:spcPts val="0"/>
              </a:spcBef>
              <a:spcAft>
                <a:spcPts val="0"/>
              </a:spcAft>
              <a:buNone/>
            </a:pPr>
            <a:r>
              <a:rPr lang="en-US">
                <a:solidFill>
                  <a:schemeClr val="lt1"/>
                </a:solidFill>
              </a:rPr>
              <a:t>Your Role In Section 508 Requirements </a:t>
            </a:r>
            <a:endParaRPr>
              <a:solidFill>
                <a:schemeClr val="lt1"/>
              </a:solidFill>
            </a:endParaRPr>
          </a:p>
        </p:txBody>
      </p:sp>
      <p:sp>
        <p:nvSpPr>
          <p:cNvPr id="174" name="Google Shape;174;g2889bbe93ce_0_55"/>
          <p:cNvSpPr txBox="1">
            <a:spLocks noGrp="1"/>
          </p:cNvSpPr>
          <p:nvPr>
            <p:ph type="body" idx="1"/>
          </p:nvPr>
        </p:nvSpPr>
        <p:spPr>
          <a:prstGeom prst="rect">
            <a:avLst/>
          </a:prstGeom>
        </p:spPr>
        <p:txBody>
          <a:bodyPr spcFirstLastPara="1" wrap="square" lIns="91425" tIns="91425" rIns="91425" bIns="91425" anchor="ctr" anchorCtr="0">
            <a:noAutofit/>
          </a:bodyPr>
          <a:lstStyle/>
          <a:p>
            <a:pPr marL="457200" lvl="0" indent="-381000" algn="l" rtl="0">
              <a:spcBef>
                <a:spcPts val="0"/>
              </a:spcBef>
              <a:spcAft>
                <a:spcPts val="0"/>
              </a:spcAft>
              <a:buClr>
                <a:srgbClr val="003C71"/>
              </a:buClr>
              <a:buSzPts val="2400"/>
              <a:buChar char="●"/>
            </a:pPr>
            <a:r>
              <a:rPr lang="en-US" sz="2400" b="1" dirty="0">
                <a:solidFill>
                  <a:srgbClr val="003C71"/>
                </a:solidFill>
              </a:rPr>
              <a:t>Ensure Section 508 standards are considered in the acquisition planning documents and procurement requirements for ICT and that deliverables meet accessibility standards</a:t>
            </a:r>
            <a:endParaRPr sz="2400" b="1" dirty="0">
              <a:solidFill>
                <a:srgbClr val="003C71"/>
              </a:solidFill>
            </a:endParaRPr>
          </a:p>
          <a:p>
            <a:pPr marL="914400" lvl="0" indent="0" algn="l" rtl="0">
              <a:spcBef>
                <a:spcPts val="0"/>
              </a:spcBef>
              <a:spcAft>
                <a:spcPts val="0"/>
              </a:spcAft>
              <a:buNone/>
            </a:pPr>
            <a:endParaRPr sz="2400" b="1" dirty="0">
              <a:solidFill>
                <a:srgbClr val="003C71"/>
              </a:solidFill>
            </a:endParaRPr>
          </a:p>
          <a:p>
            <a:pPr marL="457200" lvl="0" indent="-381000" algn="l" rtl="0">
              <a:spcBef>
                <a:spcPts val="0"/>
              </a:spcBef>
              <a:spcAft>
                <a:spcPts val="0"/>
              </a:spcAft>
              <a:buClr>
                <a:srgbClr val="003C71"/>
              </a:buClr>
              <a:buSzPts val="2400"/>
              <a:buChar char="●"/>
            </a:pPr>
            <a:r>
              <a:rPr lang="en-US" sz="2400" b="1" dirty="0">
                <a:solidFill>
                  <a:srgbClr val="003C71"/>
                </a:solidFill>
              </a:rPr>
              <a:t>Include appropriate Section 508 accessibility standards in requirements and acquisition planning documents and agreements</a:t>
            </a:r>
            <a:endParaRPr sz="2400" b="1" dirty="0">
              <a:solidFill>
                <a:srgbClr val="003C71"/>
              </a:solidFill>
            </a:endParaRPr>
          </a:p>
        </p:txBody>
      </p:sp>
      <p:sp>
        <p:nvSpPr>
          <p:cNvPr id="2" name="Slide Number Placeholder 4">
            <a:extLst>
              <a:ext uri="{FF2B5EF4-FFF2-40B4-BE49-F238E27FC236}">
                <a16:creationId xmlns:a16="http://schemas.microsoft.com/office/drawing/2014/main" id="{D63672AA-9B46-F2FA-2D1F-D1398BECE439}"/>
              </a:ext>
            </a:extLst>
          </p:cNvPr>
          <p:cNvSpPr>
            <a:spLocks noGrp="1"/>
          </p:cNvSpPr>
          <p:nvPr>
            <p:ph type="sldNum" idx="12"/>
          </p:nvPr>
        </p:nvSpPr>
        <p:spPr>
          <a:xfrm>
            <a:off x="11465983" y="6492240"/>
            <a:ext cx="268817" cy="182880"/>
          </a:xfrm>
        </p:spPr>
        <p:txBody>
          <a:bodyPr/>
          <a:lstStyle/>
          <a:p>
            <a:pPr marL="0" lvl="0" indent="0" algn="r" rtl="0">
              <a:spcBef>
                <a:spcPts val="0"/>
              </a:spcBef>
              <a:spcAft>
                <a:spcPts val="0"/>
              </a:spcAft>
              <a:buNone/>
            </a:pPr>
            <a:fld id="{00000000-1234-1234-1234-123412341234}" type="slidenum">
              <a:rPr lang="en-US" smtClean="0"/>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0CAE750-15D1-B998-B5B9-B7FB1D59714B}"/>
              </a:ext>
            </a:extLst>
          </p:cNvPr>
          <p:cNvSpPr>
            <a:spLocks noGrp="1"/>
          </p:cNvSpPr>
          <p:nvPr>
            <p:ph type="title"/>
          </p:nvPr>
        </p:nvSpPr>
        <p:spPr>
          <a:xfrm>
            <a:off x="838200" y="3101228"/>
            <a:ext cx="10515600" cy="655544"/>
          </a:xfrm>
        </p:spPr>
        <p:txBody>
          <a:bodyPr anchor="ctr"/>
          <a:lstStyle/>
          <a:p>
            <a:pPr algn="ctr"/>
            <a:r>
              <a:rPr lang="en-US" sz="4400" dirty="0">
                <a:solidFill>
                  <a:srgbClr val="0070C0"/>
                </a:solidFill>
              </a:rPr>
              <a:t>ART Enhancements &amp; Demo</a:t>
            </a:r>
          </a:p>
        </p:txBody>
      </p:sp>
      <p:sp>
        <p:nvSpPr>
          <p:cNvPr id="4" name="Slide Number Placeholder 3">
            <a:extLst>
              <a:ext uri="{FF2B5EF4-FFF2-40B4-BE49-F238E27FC236}">
                <a16:creationId xmlns:a16="http://schemas.microsoft.com/office/drawing/2014/main" id="{9B94A20E-4A87-0E84-D4AE-48E2A4E36415}"/>
              </a:ext>
            </a:extLst>
          </p:cNvPr>
          <p:cNvSpPr>
            <a:spLocks noGrp="1"/>
          </p:cNvSpPr>
          <p:nvPr>
            <p:ph type="sldNum" idx="12"/>
          </p:nvPr>
        </p:nvSpPr>
        <p:spPr>
          <a:prstGeom prst="rect">
            <a:avLst/>
          </a:prstGeom>
        </p:spPr>
        <p:txBody>
          <a:bodyPr/>
          <a:lstStyle/>
          <a:p>
            <a:pPr marL="0" lvl="0" indent="0" algn="r" rtl="0">
              <a:spcBef>
                <a:spcPts val="0"/>
              </a:spcBef>
              <a:spcAft>
                <a:spcPts val="0"/>
              </a:spcAft>
              <a:buNone/>
            </a:pPr>
            <a:fld id="{00000000-1234-1234-1234-123412341234}" type="slidenum">
              <a:rPr lang="en-US" smtClean="0"/>
              <a:t>6</a:t>
            </a:fld>
            <a:endParaRPr lang="en-US"/>
          </a:p>
        </p:txBody>
      </p:sp>
    </p:spTree>
    <p:extLst>
      <p:ext uri="{BB962C8B-B14F-4D97-AF65-F5344CB8AC3E}">
        <p14:creationId xmlns:p14="http://schemas.microsoft.com/office/powerpoint/2010/main" val="1303649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4" name="Title 3">
            <a:extLst>
              <a:ext uri="{FF2B5EF4-FFF2-40B4-BE49-F238E27FC236}">
                <a16:creationId xmlns:a16="http://schemas.microsoft.com/office/drawing/2014/main" id="{13C9C74C-CD35-1C2A-1EAD-6870BBAF2A2D}"/>
              </a:ext>
            </a:extLst>
          </p:cNvPr>
          <p:cNvSpPr>
            <a:spLocks noGrp="1"/>
          </p:cNvSpPr>
          <p:nvPr>
            <p:ph type="title"/>
          </p:nvPr>
        </p:nvSpPr>
        <p:spPr>
          <a:xfrm>
            <a:off x="457200" y="317405"/>
            <a:ext cx="5410684" cy="457200"/>
          </a:xfrm>
        </p:spPr>
        <p:txBody>
          <a:bodyPr/>
          <a:lstStyle/>
          <a:p>
            <a:r>
              <a:rPr lang="en-US" dirty="0"/>
              <a:t>What is ART?</a:t>
            </a:r>
          </a:p>
        </p:txBody>
      </p:sp>
      <p:pic>
        <p:nvPicPr>
          <p:cNvPr id="3" name="Picture 2" descr="Screenshot of the homepage for the Accessibility Requirements Tool (ART) showing the large &quot;Select to get started&quot; and &quot;Continue where you left off&quot; buttons. ">
            <a:extLst>
              <a:ext uri="{FF2B5EF4-FFF2-40B4-BE49-F238E27FC236}">
                <a16:creationId xmlns:a16="http://schemas.microsoft.com/office/drawing/2014/main" id="{A623B684-B7B5-EBFD-E396-BCE5A652EC92}"/>
              </a:ext>
            </a:extLst>
          </p:cNvPr>
          <p:cNvPicPr>
            <a:picLocks noChangeAspect="1"/>
          </p:cNvPicPr>
          <p:nvPr/>
        </p:nvPicPr>
        <p:blipFill>
          <a:blip r:embed="rId3"/>
          <a:stretch>
            <a:fillRect/>
          </a:stretch>
        </p:blipFill>
        <p:spPr>
          <a:xfrm>
            <a:off x="217427" y="1198833"/>
            <a:ext cx="5650457" cy="5293407"/>
          </a:xfrm>
          <a:prstGeom prst="rect">
            <a:avLst/>
          </a:prstGeom>
        </p:spPr>
      </p:pic>
      <p:sp>
        <p:nvSpPr>
          <p:cNvPr id="189" name="Google Shape;189;g28fc2cd25f3_1_25"/>
          <p:cNvSpPr txBox="1">
            <a:spLocks noGrp="1"/>
          </p:cNvSpPr>
          <p:nvPr>
            <p:ph type="body" idx="1"/>
          </p:nvPr>
        </p:nvSpPr>
        <p:spPr>
          <a:xfrm>
            <a:off x="5867884" y="1371600"/>
            <a:ext cx="5866916" cy="4937760"/>
          </a:xfrm>
          <a:prstGeom prst="rect">
            <a:avLst/>
          </a:prstGeom>
          <a:solidFill>
            <a:srgbClr val="003C71"/>
          </a:solidFill>
        </p:spPr>
        <p:txBody>
          <a:bodyPr spcFirstLastPara="1" wrap="square" lIns="1005840" tIns="45700" rIns="1005840" bIns="45700" anchor="ctr" anchorCtr="0">
            <a:noAutofit/>
          </a:bodyPr>
          <a:lstStyle/>
          <a:p>
            <a:pPr marL="0" lvl="0" indent="0" rtl="0">
              <a:lnSpc>
                <a:spcPct val="90000"/>
              </a:lnSpc>
              <a:spcBef>
                <a:spcPts val="0"/>
              </a:spcBef>
              <a:spcAft>
                <a:spcPts val="0"/>
              </a:spcAft>
              <a:buClr>
                <a:schemeClr val="dk1"/>
              </a:buClr>
              <a:buSzPts val="1100"/>
              <a:buFont typeface="Arial"/>
              <a:buNone/>
            </a:pPr>
            <a:r>
              <a:rPr lang="en-US" sz="3600" b="1" dirty="0">
                <a:solidFill>
                  <a:schemeClr val="lt1"/>
                </a:solidFill>
                <a:latin typeface="Open Sans"/>
                <a:ea typeface="Open Sans"/>
                <a:cs typeface="Open Sans"/>
                <a:sym typeface="Open Sans"/>
              </a:rPr>
              <a:t>ART </a:t>
            </a:r>
            <a:r>
              <a:rPr lang="en-US" sz="3600" dirty="0">
                <a:solidFill>
                  <a:schemeClr val="lt1"/>
                </a:solidFill>
                <a:latin typeface="Open Sans"/>
                <a:ea typeface="Open Sans"/>
                <a:cs typeface="Open Sans"/>
                <a:sym typeface="Open Sans"/>
              </a:rPr>
              <a:t>stands for</a:t>
            </a:r>
          </a:p>
          <a:p>
            <a:pPr marL="0" lvl="0" indent="0" rtl="0">
              <a:lnSpc>
                <a:spcPct val="90000"/>
              </a:lnSpc>
              <a:spcBef>
                <a:spcPts val="0"/>
              </a:spcBef>
              <a:spcAft>
                <a:spcPts val="0"/>
              </a:spcAft>
              <a:buClr>
                <a:schemeClr val="dk1"/>
              </a:buClr>
              <a:buSzPts val="1100"/>
              <a:buFont typeface="Arial"/>
              <a:buNone/>
            </a:pPr>
            <a:r>
              <a:rPr lang="en-US" sz="3600" b="1" dirty="0">
                <a:solidFill>
                  <a:schemeClr val="lt1"/>
                </a:solidFill>
                <a:latin typeface="Open Sans"/>
                <a:ea typeface="Open Sans"/>
                <a:cs typeface="Open Sans"/>
                <a:sym typeface="Open Sans"/>
              </a:rPr>
              <a:t>A</a:t>
            </a:r>
            <a:r>
              <a:rPr lang="en-US" sz="3600" dirty="0">
                <a:solidFill>
                  <a:schemeClr val="lt1"/>
                </a:solidFill>
                <a:latin typeface="Open Sans"/>
                <a:ea typeface="Open Sans"/>
                <a:cs typeface="Open Sans"/>
                <a:sym typeface="Open Sans"/>
              </a:rPr>
              <a:t>ccessibility </a:t>
            </a:r>
          </a:p>
          <a:p>
            <a:pPr marL="0" lvl="0" indent="0" rtl="0">
              <a:lnSpc>
                <a:spcPct val="90000"/>
              </a:lnSpc>
              <a:spcBef>
                <a:spcPts val="0"/>
              </a:spcBef>
              <a:spcAft>
                <a:spcPts val="0"/>
              </a:spcAft>
              <a:buClr>
                <a:schemeClr val="dk1"/>
              </a:buClr>
              <a:buSzPts val="1100"/>
              <a:buFont typeface="Arial"/>
              <a:buNone/>
            </a:pPr>
            <a:r>
              <a:rPr lang="en-US" sz="3600" b="1" dirty="0">
                <a:solidFill>
                  <a:schemeClr val="lt1"/>
                </a:solidFill>
                <a:latin typeface="Open Sans"/>
                <a:ea typeface="Open Sans"/>
                <a:cs typeface="Open Sans"/>
                <a:sym typeface="Open Sans"/>
              </a:rPr>
              <a:t>R</a:t>
            </a:r>
            <a:r>
              <a:rPr lang="en-US" sz="3600" dirty="0">
                <a:solidFill>
                  <a:schemeClr val="lt1"/>
                </a:solidFill>
                <a:latin typeface="Open Sans"/>
                <a:ea typeface="Open Sans"/>
                <a:cs typeface="Open Sans"/>
                <a:sym typeface="Open Sans"/>
              </a:rPr>
              <a:t>equirements </a:t>
            </a:r>
          </a:p>
          <a:p>
            <a:pPr marL="0" lvl="0" indent="0" rtl="0">
              <a:lnSpc>
                <a:spcPct val="90000"/>
              </a:lnSpc>
              <a:spcBef>
                <a:spcPts val="0"/>
              </a:spcBef>
              <a:spcAft>
                <a:spcPts val="0"/>
              </a:spcAft>
              <a:buClr>
                <a:schemeClr val="dk1"/>
              </a:buClr>
              <a:buSzPts val="1100"/>
              <a:buFont typeface="Arial"/>
              <a:buNone/>
            </a:pPr>
            <a:r>
              <a:rPr lang="en-US" sz="3600" b="1" dirty="0">
                <a:solidFill>
                  <a:schemeClr val="lt1"/>
                </a:solidFill>
                <a:latin typeface="Open Sans"/>
                <a:ea typeface="Open Sans"/>
                <a:cs typeface="Open Sans"/>
                <a:sym typeface="Open Sans"/>
              </a:rPr>
              <a:t>T</a:t>
            </a:r>
            <a:r>
              <a:rPr lang="en-US" sz="3600" dirty="0">
                <a:solidFill>
                  <a:schemeClr val="lt1"/>
                </a:solidFill>
                <a:latin typeface="Open Sans"/>
                <a:ea typeface="Open Sans"/>
                <a:cs typeface="Open Sans"/>
                <a:sym typeface="Open Sans"/>
              </a:rPr>
              <a:t>ool</a:t>
            </a:r>
          </a:p>
          <a:p>
            <a:pPr marL="0" lvl="0" indent="0" algn="ctr" rtl="0">
              <a:lnSpc>
                <a:spcPct val="90000"/>
              </a:lnSpc>
              <a:spcBef>
                <a:spcPts val="0"/>
              </a:spcBef>
              <a:spcAft>
                <a:spcPts val="0"/>
              </a:spcAft>
              <a:buClr>
                <a:schemeClr val="dk1"/>
              </a:buClr>
              <a:buSzPts val="1100"/>
              <a:buFont typeface="Arial"/>
              <a:buNone/>
            </a:pPr>
            <a:endParaRPr lang="en-US" sz="3000" b="1" dirty="0">
              <a:solidFill>
                <a:schemeClr val="lt1"/>
              </a:solidFill>
              <a:latin typeface="Open Sans"/>
              <a:ea typeface="Open Sans"/>
              <a:cs typeface="Open Sans"/>
              <a:sym typeface="Open Sans"/>
            </a:endParaRPr>
          </a:p>
          <a:p>
            <a:pPr marL="0" indent="0" algn="ctr">
              <a:lnSpc>
                <a:spcPct val="90000"/>
              </a:lnSpc>
              <a:spcBef>
                <a:spcPts val="0"/>
              </a:spcBef>
              <a:buClr>
                <a:schemeClr val="dk1"/>
              </a:buClr>
              <a:buSzPts val="1100"/>
              <a:buNone/>
            </a:pPr>
            <a:r>
              <a:rPr lang="en-US" sz="3000" b="1" dirty="0">
                <a:solidFill>
                  <a:srgbClr val="0FAFFF"/>
                </a:solidFill>
                <a:latin typeface="Open Sans"/>
                <a:ea typeface="Open Sans"/>
                <a:cs typeface="Open Sans"/>
                <a:sym typeface="Open Sans"/>
              </a:rPr>
              <a:t>ART’s Role in the Acquisition Process</a:t>
            </a:r>
            <a:endParaRPr dirty="0"/>
          </a:p>
        </p:txBody>
      </p:sp>
      <p:sp>
        <p:nvSpPr>
          <p:cNvPr id="188" name="slide number"/>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SzPts val="800"/>
              <a:buFont typeface="Arial"/>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5"/>
        <p:cNvGrpSpPr/>
        <p:nvPr/>
      </p:nvGrpSpPr>
      <p:grpSpPr>
        <a:xfrm>
          <a:off x="0" y="0"/>
          <a:ext cx="0" cy="0"/>
          <a:chOff x="0" y="0"/>
          <a:chExt cx="0" cy="0"/>
        </a:xfrm>
      </p:grpSpPr>
      <p:sp>
        <p:nvSpPr>
          <p:cNvPr id="196" name="Google Shape;196;g2889bbe93ce_0_74"/>
          <p:cNvSpPr txBox="1">
            <a:spLocks noGrp="1"/>
          </p:cNvSpPr>
          <p:nvPr>
            <p:ph type="title"/>
          </p:nvPr>
        </p:nvSpPr>
        <p:spPr>
          <a:prstGeom prst="rect">
            <a:avLst/>
          </a:prstGeom>
        </p:spPr>
        <p:txBody>
          <a:bodyPr spcFirstLastPara="1" wrap="square" lIns="0" tIns="45700" rIns="0" bIns="0" anchor="b" anchorCtr="0">
            <a:spAutoFit/>
          </a:bodyPr>
          <a:lstStyle/>
          <a:p>
            <a:pPr marL="0" lvl="0" indent="0" algn="l" rtl="0">
              <a:spcBef>
                <a:spcPts val="0"/>
              </a:spcBef>
              <a:spcAft>
                <a:spcPts val="0"/>
              </a:spcAft>
              <a:buNone/>
            </a:pPr>
            <a:r>
              <a:rPr lang="en-US">
                <a:solidFill>
                  <a:schemeClr val="lt1"/>
                </a:solidFill>
              </a:rPr>
              <a:t>ART Enhancements</a:t>
            </a:r>
            <a:endParaRPr>
              <a:solidFill>
                <a:schemeClr val="lt1"/>
              </a:solidFill>
            </a:endParaRPr>
          </a:p>
        </p:txBody>
      </p:sp>
      <p:sp>
        <p:nvSpPr>
          <p:cNvPr id="2" name="Text Placeholder 1">
            <a:extLst>
              <a:ext uri="{FF2B5EF4-FFF2-40B4-BE49-F238E27FC236}">
                <a16:creationId xmlns:a16="http://schemas.microsoft.com/office/drawing/2014/main" id="{C2A31011-9283-A77F-07D8-8A7D1EF4F0A0}"/>
              </a:ext>
            </a:extLst>
          </p:cNvPr>
          <p:cNvSpPr>
            <a:spLocks noGrp="1"/>
          </p:cNvSpPr>
          <p:nvPr>
            <p:ph type="body" idx="1"/>
          </p:nvPr>
        </p:nvSpPr>
        <p:spPr/>
        <p:txBody>
          <a:bodyPr anchor="ctr"/>
          <a:lstStyle/>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Reduce time to complete a procurement flow by 50%</a:t>
            </a:r>
          </a:p>
          <a:p>
            <a:pPr marL="457200" lvl="0" indent="-355600" algn="l" rtl="0">
              <a:lnSpc>
                <a:spcPct val="115000"/>
              </a:lnSpc>
              <a:spcBef>
                <a:spcPts val="0"/>
              </a:spcBef>
              <a:spcAft>
                <a:spcPts val="0"/>
              </a:spcAft>
              <a:buClr>
                <a:srgbClr val="003C71"/>
              </a:buClr>
              <a:buSzPts val="2000"/>
              <a:buChar char="●"/>
            </a:pPr>
            <a:r>
              <a:rPr lang="en-US" sz="2400" b="1" dirty="0">
                <a:solidFill>
                  <a:srgbClr val="003C71"/>
                </a:solidFill>
              </a:rPr>
              <a:t>Modernized from Drupal7 to the the latest framework, Angular14 </a:t>
            </a:r>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ART can be launched from Section508.gov as a part of the Federalist</a:t>
            </a:r>
          </a:p>
          <a:p>
            <a:pPr marL="457200" lvl="0" indent="-355600" algn="l" rtl="0">
              <a:lnSpc>
                <a:spcPct val="115000"/>
              </a:lnSpc>
              <a:spcBef>
                <a:spcPts val="0"/>
              </a:spcBef>
              <a:spcAft>
                <a:spcPts val="0"/>
              </a:spcAft>
              <a:buClr>
                <a:srgbClr val="003C71"/>
              </a:buClr>
              <a:buSzPts val="2000"/>
              <a:buChar char="●"/>
            </a:pPr>
            <a:r>
              <a:rPr lang="en-US" sz="2400" b="1" dirty="0">
                <a:solidFill>
                  <a:srgbClr val="003C71"/>
                </a:solidFill>
              </a:rPr>
              <a:t>Open source on GitHub</a:t>
            </a:r>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The ability to save a completed form/review in multiple formats.</a:t>
            </a:r>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Comprehensive Glossary</a:t>
            </a:r>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Multiple options to download procurement document</a:t>
            </a:r>
          </a:p>
          <a:p>
            <a:pPr marL="457200" lvl="0" indent="-355600" algn="l" rtl="0">
              <a:lnSpc>
                <a:spcPct val="115000"/>
              </a:lnSpc>
              <a:spcBef>
                <a:spcPts val="0"/>
              </a:spcBef>
              <a:spcAft>
                <a:spcPts val="0"/>
              </a:spcAft>
              <a:buClr>
                <a:srgbClr val="003C71"/>
              </a:buClr>
              <a:buSzPts val="2000"/>
              <a:buChar char="●"/>
            </a:pPr>
            <a:r>
              <a:rPr lang="en-US" sz="2400" b="1" dirty="0">
                <a:solidFill>
                  <a:srgbClr val="003C71"/>
                </a:solidFill>
              </a:rPr>
              <a:t>Option to continue where user left off via JSON upload</a:t>
            </a:r>
          </a:p>
          <a:p>
            <a:pPr marL="457200" lvl="0" indent="-355600" algn="l" rtl="0">
              <a:lnSpc>
                <a:spcPct val="115000"/>
              </a:lnSpc>
              <a:spcBef>
                <a:spcPts val="0"/>
              </a:spcBef>
              <a:spcAft>
                <a:spcPts val="0"/>
              </a:spcAft>
              <a:buClr>
                <a:srgbClr val="003C71"/>
              </a:buClr>
              <a:buSzPts val="2000"/>
              <a:buFont typeface="Calibri"/>
              <a:buChar char="●"/>
            </a:pPr>
            <a:r>
              <a:rPr lang="en-US" sz="2400" b="1" dirty="0">
                <a:solidFill>
                  <a:srgbClr val="003C71"/>
                </a:solidFill>
              </a:rPr>
              <a:t>Mobile launch</a:t>
            </a:r>
          </a:p>
          <a:p>
            <a:pPr marL="457200" lvl="0" indent="-355600" algn="l" rtl="0">
              <a:lnSpc>
                <a:spcPct val="115000"/>
              </a:lnSpc>
              <a:spcBef>
                <a:spcPts val="0"/>
              </a:spcBef>
              <a:spcAft>
                <a:spcPts val="0"/>
              </a:spcAft>
              <a:buClr>
                <a:srgbClr val="003C71"/>
              </a:buClr>
              <a:buSzPts val="2000"/>
              <a:buChar char="●"/>
            </a:pPr>
            <a:r>
              <a:rPr lang="en-US" sz="2400" b="1" dirty="0">
                <a:solidFill>
                  <a:srgbClr val="003C71"/>
                </a:solidFill>
              </a:rPr>
              <a:t>Ability to be integrated with other platforms and software</a:t>
            </a:r>
          </a:p>
        </p:txBody>
      </p:sp>
      <p:sp>
        <p:nvSpPr>
          <p:cNvPr id="3" name="Slide Number Placeholder 4">
            <a:extLst>
              <a:ext uri="{FF2B5EF4-FFF2-40B4-BE49-F238E27FC236}">
                <a16:creationId xmlns:a16="http://schemas.microsoft.com/office/drawing/2014/main" id="{D224A351-AFFF-9CA7-27FF-241CFD93E2A3}"/>
              </a:ext>
            </a:extLst>
          </p:cNvPr>
          <p:cNvSpPr>
            <a:spLocks noGrp="1"/>
          </p:cNvSpPr>
          <p:nvPr>
            <p:ph type="sldNum" idx="12"/>
          </p:nvPr>
        </p:nvSpPr>
        <p:spPr>
          <a:xfrm>
            <a:off x="11465983" y="6492240"/>
            <a:ext cx="268817" cy="182880"/>
          </a:xfrm>
        </p:spPr>
        <p:txBody>
          <a:bodyPr/>
          <a:lstStyle/>
          <a:p>
            <a:pPr marL="0" lvl="0" indent="0" algn="r" rtl="0">
              <a:spcBef>
                <a:spcPts val="0"/>
              </a:spcBef>
              <a:spcAft>
                <a:spcPts val="0"/>
              </a:spcAft>
              <a:buNone/>
            </a:pPr>
            <a:fld id="{00000000-1234-1234-1234-123412341234}" type="slidenum">
              <a:rPr lang="en-US" smtClean="0"/>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2"/>
        <p:cNvGrpSpPr/>
        <p:nvPr/>
      </p:nvGrpSpPr>
      <p:grpSpPr>
        <a:xfrm>
          <a:off x="0" y="0"/>
          <a:ext cx="0" cy="0"/>
          <a:chOff x="0" y="0"/>
          <a:chExt cx="0" cy="0"/>
        </a:xfrm>
      </p:grpSpPr>
      <p:pic>
        <p:nvPicPr>
          <p:cNvPr id="3" name="Picture 2" descr="Screenshot of the homepage for the Accessibility Requirements Tool (ART) showing the large &quot;Select to get started&quot; and &quot;Continue where you left off&quot; buttons. ">
            <a:extLst>
              <a:ext uri="{FF2B5EF4-FFF2-40B4-BE49-F238E27FC236}">
                <a16:creationId xmlns:a16="http://schemas.microsoft.com/office/drawing/2014/main" id="{5AFD3100-BAE7-F89E-36C1-5AB8431F56C3}"/>
              </a:ext>
            </a:extLst>
          </p:cNvPr>
          <p:cNvPicPr>
            <a:picLocks noChangeAspect="1"/>
          </p:cNvPicPr>
          <p:nvPr/>
        </p:nvPicPr>
        <p:blipFill>
          <a:blip r:embed="rId3"/>
          <a:stretch>
            <a:fillRect/>
          </a:stretch>
        </p:blipFill>
        <p:spPr>
          <a:xfrm>
            <a:off x="217427" y="1198833"/>
            <a:ext cx="5650457" cy="5293407"/>
          </a:xfrm>
          <a:prstGeom prst="rect">
            <a:avLst/>
          </a:prstGeom>
        </p:spPr>
      </p:pic>
      <p:sp>
        <p:nvSpPr>
          <p:cNvPr id="203" name="Google Shape;203;g2889bbe93ce_0_80"/>
          <p:cNvSpPr txBox="1">
            <a:spLocks noGrp="1"/>
          </p:cNvSpPr>
          <p:nvPr>
            <p:ph type="title"/>
          </p:nvPr>
        </p:nvSpPr>
        <p:spPr>
          <a:prstGeom prst="rect">
            <a:avLst/>
          </a:prstGeom>
        </p:spPr>
        <p:txBody>
          <a:bodyPr spcFirstLastPara="1" wrap="square" lIns="0" tIns="45700" rIns="0" bIns="0" anchor="b" anchorCtr="0">
            <a:spAutoFit/>
          </a:bodyPr>
          <a:lstStyle/>
          <a:p>
            <a:pPr marL="0" lvl="0" indent="0" algn="l" rtl="0">
              <a:spcBef>
                <a:spcPts val="0"/>
              </a:spcBef>
              <a:spcAft>
                <a:spcPts val="0"/>
              </a:spcAft>
              <a:buNone/>
            </a:pPr>
            <a:r>
              <a:rPr lang="en-US">
                <a:solidFill>
                  <a:schemeClr val="lt1"/>
                </a:solidFill>
              </a:rPr>
              <a:t>ART Demo</a:t>
            </a:r>
            <a:endParaRPr>
              <a:solidFill>
                <a:schemeClr val="lt1"/>
              </a:solidFill>
            </a:endParaRPr>
          </a:p>
        </p:txBody>
      </p:sp>
      <p:sp>
        <p:nvSpPr>
          <p:cNvPr id="204" name="Google Shape;204;g2889bbe93ce_0_80"/>
          <p:cNvSpPr txBox="1">
            <a:spLocks noGrp="1"/>
          </p:cNvSpPr>
          <p:nvPr>
            <p:ph type="body" idx="1"/>
          </p:nvPr>
        </p:nvSpPr>
        <p:spPr>
          <a:xfrm>
            <a:off x="7153835" y="4234063"/>
            <a:ext cx="3585882" cy="93053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u="sng">
                <a:solidFill>
                  <a:srgbClr val="0070C0"/>
                </a:solidFill>
                <a:hlinkClick r:id="rId4">
                  <a:extLst>
                    <a:ext uri="{A12FA001-AC4F-418D-AE19-62706E023703}">
                      <ahyp:hlinkClr xmlns:ahyp="http://schemas.microsoft.com/office/drawing/2018/hyperlinkcolor" val="tx"/>
                    </a:ext>
                  </a:extLst>
                </a:hlinkClick>
              </a:rPr>
              <a:t>Section508.gov/art</a:t>
            </a:r>
            <a:endParaRPr dirty="0">
              <a:solidFill>
                <a:srgbClr val="0070C0"/>
              </a:solidFill>
            </a:endParaRPr>
          </a:p>
        </p:txBody>
      </p:sp>
      <p:sp>
        <p:nvSpPr>
          <p:cNvPr id="2" name="Slide Number Placeholder 4">
            <a:extLst>
              <a:ext uri="{FF2B5EF4-FFF2-40B4-BE49-F238E27FC236}">
                <a16:creationId xmlns:a16="http://schemas.microsoft.com/office/drawing/2014/main" id="{D2E5BAE9-FA49-A77A-E4BF-8A92552214C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pic>
        <p:nvPicPr>
          <p:cNvPr id="205" name="Google Shape;205;g2889bbe93ce_0_80" descr="Demo button to open browser to Section508.gov/art.">
            <a:hlinkClick r:id="rId4"/>
          </p:cNvPr>
          <p:cNvPicPr preferRelativeResize="0"/>
          <p:nvPr/>
        </p:nvPicPr>
        <p:blipFill>
          <a:blip r:embed="rId5">
            <a:alphaModFix/>
          </a:blip>
          <a:stretch>
            <a:fillRect/>
          </a:stretch>
        </p:blipFill>
        <p:spPr>
          <a:xfrm>
            <a:off x="7971683" y="2283876"/>
            <a:ext cx="1950187" cy="1950187"/>
          </a:xfrm>
          <a:prstGeom prst="rect">
            <a:avLst/>
          </a:prstGeom>
          <a:noFill/>
          <a:ln>
            <a:noFill/>
          </a:ln>
        </p:spPr>
      </p:pic>
    </p:spTree>
    <p:extLst>
      <p:ext uri="{BB962C8B-B14F-4D97-AF65-F5344CB8AC3E}">
        <p14:creationId xmlns:p14="http://schemas.microsoft.com/office/powerpoint/2010/main" val="864666452"/>
      </p:ext>
    </p:extLst>
  </p:cSld>
  <p:clrMapOvr>
    <a:masterClrMapping/>
  </p:clrMapOvr>
</p:sld>
</file>

<file path=ppt/theme/theme1.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308</TotalTime>
  <Words>1108</Words>
  <Application>Microsoft Macintosh PowerPoint</Application>
  <PresentationFormat>Widescreen</PresentationFormat>
  <Paragraphs>112</Paragraphs>
  <Slides>11</Slides>
  <Notes>9</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Noto Sans Symbols</vt:lpstr>
      <vt:lpstr>Open Sans</vt:lpstr>
      <vt:lpstr>Calibri</vt:lpstr>
      <vt:lpstr>Helvetica Neue</vt:lpstr>
      <vt:lpstr>Verdana</vt:lpstr>
      <vt:lpstr>Arial</vt:lpstr>
      <vt:lpstr>Master Cover Slide</vt:lpstr>
      <vt:lpstr>Content Layout</vt:lpstr>
      <vt:lpstr>Annual Interagency Accessibility Forum</vt:lpstr>
      <vt:lpstr>Today’s Agenda</vt:lpstr>
      <vt:lpstr>What is Section 508</vt:lpstr>
      <vt:lpstr>Why Accessibility Matters</vt:lpstr>
      <vt:lpstr>Your Role In Section 508 Requirements </vt:lpstr>
      <vt:lpstr>ART Enhancements &amp; Demo</vt:lpstr>
      <vt:lpstr>What is ART?</vt:lpstr>
      <vt:lpstr>ART Enhancements</vt:lpstr>
      <vt:lpstr>ART Demo</vt:lpstr>
      <vt:lpstr>Incorporating Feedback</vt:lpstr>
      <vt:lpstr>Questions?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Accessibility Requirements Tool (ART)</dc:title>
  <dc:subject/>
  <dc:creator/>
  <cp:keywords/>
  <dc:description/>
  <cp:lastModifiedBy>Michael Horton</cp:lastModifiedBy>
  <cp:revision>13</cp:revision>
  <dcterms:created xsi:type="dcterms:W3CDTF">2022-08-30T12:32:18Z</dcterms:created>
  <dcterms:modified xsi:type="dcterms:W3CDTF">2023-10-17T20:46:22Z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